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9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666C61-6E64-4AEC-B767-9415188D9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IMPERATIV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BB1CE06-91DA-4360-80D8-4579F76227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Grammatik</a:t>
            </a:r>
          </a:p>
        </p:txBody>
      </p:sp>
    </p:spTree>
    <p:extLst>
      <p:ext uri="{BB962C8B-B14F-4D97-AF65-F5344CB8AC3E}">
        <p14:creationId xmlns:p14="http://schemas.microsoft.com/office/powerpoint/2010/main" val="1561185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7D8D427-5612-49F0-AED8-851AF9FF6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8" y="1711679"/>
            <a:ext cx="4754880" cy="699827"/>
          </a:xfrm>
        </p:spPr>
        <p:txBody>
          <a:bodyPr>
            <a:normAutofit/>
          </a:bodyPr>
          <a:lstStyle/>
          <a:p>
            <a:r>
              <a:rPr lang="sv-SE" sz="2800" dirty="0"/>
              <a:t>Du ber en kamrat…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16128F-4B97-4522-83C9-B24F0723A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2321859"/>
            <a:ext cx="4847754" cy="4285129"/>
          </a:xfrm>
        </p:spPr>
        <p:txBody>
          <a:bodyPr>
            <a:normAutofit lnSpcReduction="10000"/>
          </a:bodyPr>
          <a:lstStyle/>
          <a:p>
            <a:r>
              <a:rPr lang="sv-SE" sz="2800" dirty="0"/>
              <a:t>1. att höra på dig</a:t>
            </a:r>
          </a:p>
          <a:p>
            <a:r>
              <a:rPr lang="sv-SE" sz="2800" dirty="0"/>
              <a:t>2. att ringa en taxi</a:t>
            </a:r>
          </a:p>
          <a:p>
            <a:r>
              <a:rPr lang="sv-SE" sz="2800" dirty="0"/>
              <a:t>3. att ge dig hjälp</a:t>
            </a:r>
          </a:p>
          <a:p>
            <a:r>
              <a:rPr lang="sv-SE" sz="2800" dirty="0"/>
              <a:t>4. att handla lite mjölk</a:t>
            </a:r>
          </a:p>
          <a:p>
            <a:r>
              <a:rPr lang="sv-SE" sz="2800" dirty="0"/>
              <a:t>5. att köpa en tidning</a:t>
            </a:r>
          </a:p>
          <a:p>
            <a:r>
              <a:rPr lang="sv-SE" sz="2800" dirty="0"/>
              <a:t>6. att berätta vad som har hänt</a:t>
            </a:r>
          </a:p>
          <a:p>
            <a:r>
              <a:rPr lang="sv-SE" sz="2800" dirty="0"/>
              <a:t>7. att skriva upp sitt telefonnummer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4BB59AF-173D-42F9-8D9B-ACB63160D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90888" y="1711679"/>
            <a:ext cx="4754880" cy="699827"/>
          </a:xfrm>
        </p:spPr>
        <p:txBody>
          <a:bodyPr>
            <a:normAutofit/>
          </a:bodyPr>
          <a:lstStyle/>
          <a:p>
            <a:r>
              <a:rPr lang="sv-SE" sz="2800" dirty="0"/>
              <a:t>Du säger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8111D57-84FC-4E9F-AADB-D6774A6836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0888" y="2321859"/>
            <a:ext cx="4754880" cy="3987501"/>
          </a:xfrm>
        </p:spPr>
        <p:txBody>
          <a:bodyPr>
            <a:normAutofit lnSpcReduction="10000"/>
          </a:bodyPr>
          <a:lstStyle/>
          <a:p>
            <a:r>
              <a:rPr lang="sv-SE" sz="2800" dirty="0"/>
              <a:t>1. </a:t>
            </a:r>
            <a:r>
              <a:rPr lang="sv-SE" sz="2800" dirty="0">
                <a:solidFill>
                  <a:srgbClr val="C00000"/>
                </a:solidFill>
              </a:rPr>
              <a:t>Kan du höra på mig?/Var snäll och hör på mig!</a:t>
            </a:r>
          </a:p>
          <a:p>
            <a:r>
              <a:rPr lang="sv-SE" sz="2800" dirty="0"/>
              <a:t>2. </a:t>
            </a:r>
          </a:p>
          <a:p>
            <a:r>
              <a:rPr lang="sv-SE" sz="2800" dirty="0"/>
              <a:t>3.</a:t>
            </a:r>
          </a:p>
          <a:p>
            <a:r>
              <a:rPr lang="sv-SE" sz="2800" dirty="0"/>
              <a:t>4.</a:t>
            </a:r>
          </a:p>
          <a:p>
            <a:r>
              <a:rPr lang="sv-SE" sz="2800" dirty="0"/>
              <a:t>5.</a:t>
            </a:r>
          </a:p>
          <a:p>
            <a:r>
              <a:rPr lang="sv-SE" sz="2800" dirty="0"/>
              <a:t>6.</a:t>
            </a:r>
          </a:p>
          <a:p>
            <a:r>
              <a:rPr lang="sv-SE" sz="2800" dirty="0"/>
              <a:t>7.</a:t>
            </a:r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B495AB87-2362-414D-B116-D4C39BF34E25}"/>
              </a:ext>
            </a:extLst>
          </p:cNvPr>
          <p:cNvSpPr txBox="1">
            <a:spLocks/>
          </p:cNvSpPr>
          <p:nvPr/>
        </p:nvSpPr>
        <p:spPr>
          <a:xfrm>
            <a:off x="856219" y="819982"/>
            <a:ext cx="9720071" cy="797858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137160" tIns="45720" rIns="13716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2300" b="0" kern="1200" cap="none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sv-SE" sz="2800" dirty="0">
                <a:solidFill>
                  <a:schemeClr val="tx1"/>
                </a:solidFill>
              </a:rPr>
              <a:t>Nu vill du be en kamrat på ett artigt sätt. Skriv vad du säger.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798298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C4BA6-4175-465B-90B2-EDC5EFCAA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VERB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34D6F8-4193-455C-8189-79D9C8E8D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Verb talar om vad som händer eller vad någon gör.</a:t>
            </a:r>
          </a:p>
          <a:p>
            <a:r>
              <a:rPr lang="sv-SE" sz="2800" dirty="0">
                <a:highlight>
                  <a:srgbClr val="00FF00"/>
                </a:highlight>
              </a:rPr>
              <a:t>Ex. Jag </a:t>
            </a:r>
            <a:r>
              <a:rPr lang="sv-SE" sz="2800" b="1" dirty="0">
                <a:highlight>
                  <a:srgbClr val="00FF00"/>
                </a:highlight>
              </a:rPr>
              <a:t>skriver</a:t>
            </a:r>
            <a:r>
              <a:rPr lang="sv-SE" sz="2800" dirty="0">
                <a:highlight>
                  <a:srgbClr val="00FF00"/>
                </a:highlight>
              </a:rPr>
              <a:t> ibland. Det </a:t>
            </a:r>
            <a:r>
              <a:rPr lang="sv-SE" sz="2800" b="1" dirty="0">
                <a:highlight>
                  <a:srgbClr val="00FF00"/>
                </a:highlight>
              </a:rPr>
              <a:t>regnar</a:t>
            </a:r>
            <a:r>
              <a:rPr lang="sv-SE" sz="2800" dirty="0">
                <a:highlight>
                  <a:srgbClr val="00FF00"/>
                </a:highlight>
              </a:rPr>
              <a:t> nu. De </a:t>
            </a:r>
            <a:r>
              <a:rPr lang="sv-SE" sz="2800" b="1" dirty="0">
                <a:highlight>
                  <a:srgbClr val="00FF00"/>
                </a:highlight>
              </a:rPr>
              <a:t>dansar</a:t>
            </a:r>
            <a:r>
              <a:rPr lang="sv-SE" sz="2800" dirty="0">
                <a:highlight>
                  <a:srgbClr val="00FF00"/>
                </a:highlight>
              </a:rPr>
              <a:t> varje fredag.</a:t>
            </a:r>
          </a:p>
        </p:txBody>
      </p:sp>
    </p:spTree>
    <p:extLst>
      <p:ext uri="{BB962C8B-B14F-4D97-AF65-F5344CB8AC3E}">
        <p14:creationId xmlns:p14="http://schemas.microsoft.com/office/powerpoint/2010/main" val="1048570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D873EE-3697-400E-8A37-A824A70DC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Grundform = Imperativ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873A2A-A468-4B5B-A306-6CA62FEA0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Verbets </a:t>
            </a:r>
            <a:r>
              <a:rPr lang="sv-SE" b="1" dirty="0"/>
              <a:t>grundform</a:t>
            </a:r>
            <a:r>
              <a:rPr lang="sv-SE" dirty="0"/>
              <a:t> är samma som </a:t>
            </a:r>
            <a:r>
              <a:rPr lang="sv-SE" b="1" dirty="0"/>
              <a:t>imperativ</a:t>
            </a:r>
            <a:r>
              <a:rPr lang="sv-SE" dirty="0"/>
              <a:t>. Imperativ används för instruktioner (när man säger till eller ber någon att göra något).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>
                <a:highlight>
                  <a:srgbClr val="00FF00"/>
                </a:highlight>
              </a:rPr>
              <a:t>Exempel: </a:t>
            </a:r>
            <a:r>
              <a:rPr lang="sv-SE" b="1" dirty="0">
                <a:highlight>
                  <a:srgbClr val="00FF00"/>
                </a:highlight>
              </a:rPr>
              <a:t>Titta</a:t>
            </a:r>
            <a:r>
              <a:rPr lang="sv-SE" dirty="0">
                <a:highlight>
                  <a:srgbClr val="00FF00"/>
                </a:highlight>
              </a:rPr>
              <a:t> på tavlan! </a:t>
            </a:r>
            <a:r>
              <a:rPr lang="sv-SE" b="1" dirty="0">
                <a:highlight>
                  <a:srgbClr val="00FF00"/>
                </a:highlight>
              </a:rPr>
              <a:t>Läs</a:t>
            </a:r>
            <a:r>
              <a:rPr lang="sv-SE" dirty="0">
                <a:highlight>
                  <a:srgbClr val="00FF00"/>
                </a:highlight>
              </a:rPr>
              <a:t> högre!</a:t>
            </a:r>
          </a:p>
          <a:p>
            <a:r>
              <a:rPr lang="sv-SE" dirty="0"/>
              <a:t>När man vill be om något använder man gärna frågor i stället för en imperativform av verbet. Det låter oftast artigare på det sättet.</a:t>
            </a:r>
          </a:p>
          <a:p>
            <a:r>
              <a:rPr lang="sv-SE" dirty="0">
                <a:highlight>
                  <a:srgbClr val="00FF00"/>
                </a:highlight>
              </a:rPr>
              <a:t>Exempel Kan du öppna fönstret? Vill du hämta boken? Kan ni hjälpa mig?</a:t>
            </a:r>
          </a:p>
          <a:p>
            <a:r>
              <a:rPr lang="sv-SE" dirty="0"/>
              <a:t>Man kan också säga Skulle du/ni vilja öppna fönstret?</a:t>
            </a:r>
          </a:p>
          <a:p>
            <a:r>
              <a:rPr lang="sv-SE" dirty="0"/>
              <a:t>Om man vill vara extra artig lägger man till är du snäll (singular) eller är ni snälla (plural)</a:t>
            </a:r>
          </a:p>
        </p:txBody>
      </p:sp>
    </p:spTree>
    <p:extLst>
      <p:ext uri="{BB962C8B-B14F-4D97-AF65-F5344CB8AC3E}">
        <p14:creationId xmlns:p14="http://schemas.microsoft.com/office/powerpoint/2010/main" val="1462636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F559D2-7F72-41F8-844F-67EA0658C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IMPERATIV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5E1D6B-C82B-489D-8524-404C19D92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Verben i första och tredje verbgruppen har samma form i infinitiv och i imperativ.</a:t>
            </a:r>
          </a:p>
          <a:p>
            <a:r>
              <a:rPr lang="sv-SE" dirty="0"/>
              <a:t>Andra och fjärde verbgruppen använder stammen (verbets grundform) som imperativ. Det betyder att man tar bort –a från infinitiven.</a:t>
            </a:r>
          </a:p>
          <a:p>
            <a:endParaRPr lang="sv-SE" dirty="0"/>
          </a:p>
        </p:txBody>
      </p:sp>
      <p:graphicFrame>
        <p:nvGraphicFramePr>
          <p:cNvPr id="4" name="Tabell 4">
            <a:extLst>
              <a:ext uri="{FF2B5EF4-FFF2-40B4-BE49-F238E27FC236}">
                <a16:creationId xmlns:a16="http://schemas.microsoft.com/office/drawing/2014/main" id="{A840DA65-819E-4BF9-AD02-93DF2AA090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939417"/>
              </p:ext>
            </p:extLst>
          </p:nvPr>
        </p:nvGraphicFramePr>
        <p:xfrm>
          <a:off x="1135529" y="3704913"/>
          <a:ext cx="81279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54283527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6287671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819387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infinitiv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presens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imperativ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790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vänta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väntar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Vänta!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99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ringa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ringer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Ring!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548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tro (3)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tror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Tro!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383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springa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springer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Spring!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553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7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D68998-9B39-436E-AC8A-A72AD88F2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Rätt imperativform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C9B9CD-FB84-4332-B903-3DE29E9AF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57081"/>
            <a:ext cx="10143744" cy="4957483"/>
          </a:xfrm>
        </p:spPr>
        <p:txBody>
          <a:bodyPr>
            <a:normAutofit/>
          </a:bodyPr>
          <a:lstStyle/>
          <a:p>
            <a:r>
              <a:rPr lang="sv-SE" b="1" dirty="0"/>
              <a:t>Använd följande verb: borstar, lyssnar, stänger, duschar, ger, hjälper, skyndar, äter</a:t>
            </a:r>
            <a:br>
              <a:rPr lang="sv-SE" dirty="0"/>
            </a:br>
            <a:endParaRPr lang="sv-SE" dirty="0"/>
          </a:p>
          <a:p>
            <a:r>
              <a:rPr lang="sv-SE" dirty="0"/>
              <a:t>1. __________ efter matchen! </a:t>
            </a:r>
          </a:p>
          <a:p>
            <a:r>
              <a:rPr lang="sv-SE" dirty="0"/>
              <a:t>2. __________ upp din mat nu! </a:t>
            </a:r>
          </a:p>
          <a:p>
            <a:r>
              <a:rPr lang="sv-SE" dirty="0"/>
              <a:t>3. Snälla du, __________ på vad jag säger! </a:t>
            </a:r>
          </a:p>
          <a:p>
            <a:r>
              <a:rPr lang="sv-SE" dirty="0"/>
              <a:t>4. Var snäll och __________ mig med det här problemet! </a:t>
            </a:r>
          </a:p>
          <a:p>
            <a:r>
              <a:rPr lang="sv-SE" dirty="0"/>
              <a:t>5. __________tänderna, innan du går och lägger dig! </a:t>
            </a:r>
          </a:p>
          <a:p>
            <a:r>
              <a:rPr lang="sv-SE" dirty="0"/>
              <a:t>6. __________ hunden mat varje dag!</a:t>
            </a:r>
          </a:p>
          <a:p>
            <a:r>
              <a:rPr lang="sv-SE" dirty="0"/>
              <a:t> 7. __________ er, så att ni inte missar bussen! </a:t>
            </a:r>
          </a:p>
          <a:p>
            <a:r>
              <a:rPr lang="sv-SE" dirty="0"/>
              <a:t>8. __________ dörren, så att katten inte springer ut!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7165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7FBA0E-66A5-4B88-8A49-447FEF1A8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Fyll i imperativformen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756617-E8EB-4870-847A-72F0AD9CB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7" y="1712259"/>
            <a:ext cx="9720071" cy="1290337"/>
          </a:xfrm>
          <a:ln w="28575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sv-SE" dirty="0">
                <a:solidFill>
                  <a:schemeClr val="tx1"/>
                </a:solidFill>
              </a:rPr>
              <a:t>Fyll i imperativformen. Välj bland följande verb (alla verb används inte)</a:t>
            </a:r>
          </a:p>
          <a:p>
            <a:pPr>
              <a:lnSpc>
                <a:spcPct val="150000"/>
              </a:lnSpc>
            </a:pPr>
            <a:r>
              <a:rPr lang="sv-SE" dirty="0"/>
              <a:t>betala        ha        röka        säga       dricka       komma        springa        titta</a:t>
            </a:r>
          </a:p>
          <a:p>
            <a:pPr>
              <a:lnSpc>
                <a:spcPct val="150000"/>
              </a:lnSpc>
            </a:pPr>
            <a:r>
              <a:rPr lang="sv-SE" dirty="0"/>
              <a:t>försöker      köpa    stänga     vila         glömma     läsa            svara           vänta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BB7043-FE44-405A-B3AC-E8312B7CE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3211874"/>
            <a:ext cx="9720072" cy="3097485"/>
          </a:xfrm>
        </p:spPr>
        <p:txBody>
          <a:bodyPr/>
          <a:lstStyle/>
          <a:p>
            <a:r>
              <a:rPr lang="sv-SE" dirty="0"/>
              <a:t>1. _____________ dig lite om du är trött.</a:t>
            </a:r>
          </a:p>
          <a:p>
            <a:r>
              <a:rPr lang="sv-SE" dirty="0"/>
              <a:t>2. _____________ den här boken, den är jättebra.</a:t>
            </a:r>
          </a:p>
          <a:p>
            <a:r>
              <a:rPr lang="sv-SE" dirty="0"/>
              <a:t>3. _____________ det så kul på festen!</a:t>
            </a:r>
          </a:p>
          <a:p>
            <a:r>
              <a:rPr lang="sv-SE" dirty="0"/>
              <a:t>4. _____________ dörren är du snäll! Det drar.</a:t>
            </a:r>
          </a:p>
          <a:p>
            <a:r>
              <a:rPr lang="sv-SE" dirty="0"/>
              <a:t>5. _____________ ! Bussen kommer nu.</a:t>
            </a:r>
          </a:p>
          <a:p>
            <a:r>
              <a:rPr lang="sv-SE" dirty="0"/>
              <a:t>6. _____________ nu går vi.</a:t>
            </a:r>
          </a:p>
        </p:txBody>
      </p:sp>
    </p:spTree>
    <p:extLst>
      <p:ext uri="{BB962C8B-B14F-4D97-AF65-F5344CB8AC3E}">
        <p14:creationId xmlns:p14="http://schemas.microsoft.com/office/powerpoint/2010/main" val="1599951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756617-E8EB-4870-847A-72F0AD9CB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8" y="815789"/>
            <a:ext cx="9720071" cy="1290337"/>
          </a:xfrm>
          <a:ln w="28575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sv-SE" dirty="0">
                <a:solidFill>
                  <a:schemeClr val="tx1"/>
                </a:solidFill>
              </a:rPr>
              <a:t>Fyll i imperativformen. Välj bland följande verb (alla verb används inte)</a:t>
            </a:r>
          </a:p>
          <a:p>
            <a:pPr>
              <a:lnSpc>
                <a:spcPct val="150000"/>
              </a:lnSpc>
            </a:pPr>
            <a:r>
              <a:rPr lang="sv-SE" dirty="0"/>
              <a:t>betala        ha        röka        säga       dricka       komma        springa        titta</a:t>
            </a:r>
          </a:p>
          <a:p>
            <a:pPr>
              <a:lnSpc>
                <a:spcPct val="150000"/>
              </a:lnSpc>
            </a:pPr>
            <a:r>
              <a:rPr lang="sv-SE" dirty="0"/>
              <a:t>försöker      köpa    stänga     vila         glömma    läsa             svara          vänta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BB7043-FE44-405A-B3AC-E8312B7CE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2402542"/>
            <a:ext cx="9720072" cy="3906818"/>
          </a:xfrm>
        </p:spPr>
        <p:txBody>
          <a:bodyPr/>
          <a:lstStyle/>
          <a:p>
            <a:r>
              <a:rPr lang="sv-SE" dirty="0"/>
              <a:t>7. _____________ lite! Jag är inte klar.</a:t>
            </a:r>
          </a:p>
          <a:p>
            <a:r>
              <a:rPr lang="sv-SE" dirty="0"/>
              <a:t>8. _____________ en gång till!</a:t>
            </a:r>
          </a:p>
          <a:p>
            <a:r>
              <a:rPr lang="sv-SE" dirty="0"/>
              <a:t>9. _____________ vatten om du är törstig.</a:t>
            </a:r>
          </a:p>
          <a:p>
            <a:r>
              <a:rPr lang="sv-SE" dirty="0"/>
              <a:t>10. ____________ inte här är ni snälla. Det är förbjudet. </a:t>
            </a:r>
          </a:p>
          <a:p>
            <a:r>
              <a:rPr lang="sv-SE" dirty="0"/>
              <a:t>11. ____________ inte att ringa mig i morgon. Du har mitt telefonnummer.</a:t>
            </a:r>
          </a:p>
          <a:p>
            <a:r>
              <a:rPr lang="sv-SE" dirty="0"/>
              <a:t>12. ____________ två liter mjölk på vägen hem, är du snäll.</a:t>
            </a:r>
          </a:p>
          <a:p>
            <a:r>
              <a:rPr lang="sv-SE" dirty="0"/>
              <a:t>13. ____________ i kassan!</a:t>
            </a:r>
          </a:p>
          <a:p>
            <a:r>
              <a:rPr lang="sv-SE" dirty="0"/>
              <a:t>14. ____________ texten en gång till!</a:t>
            </a:r>
          </a:p>
        </p:txBody>
      </p:sp>
    </p:spTree>
    <p:extLst>
      <p:ext uri="{BB962C8B-B14F-4D97-AF65-F5344CB8AC3E}">
        <p14:creationId xmlns:p14="http://schemas.microsoft.com/office/powerpoint/2010/main" val="3659276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756617-E8EB-4870-847A-72F0AD9CB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7" y="421342"/>
            <a:ext cx="9720071" cy="1290337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dirty="0">
                <a:solidFill>
                  <a:schemeClr val="tx1"/>
                </a:solidFill>
              </a:rPr>
              <a:t>Fyll i imperativformen. Du får bara använda orden en gång.</a:t>
            </a:r>
          </a:p>
          <a:p>
            <a:pPr>
              <a:lnSpc>
                <a:spcPct val="150000"/>
              </a:lnSpc>
            </a:pPr>
            <a:r>
              <a:rPr lang="sv-SE" dirty="0"/>
              <a:t>dricker    betalar    hälsar    går    ställer    äter    kör    glömmer    tar    sätter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BB7043-FE44-405A-B3AC-E8312B7CE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1909483"/>
            <a:ext cx="9720072" cy="4760258"/>
          </a:xfrm>
        </p:spPr>
        <p:txBody>
          <a:bodyPr/>
          <a:lstStyle/>
          <a:p>
            <a:r>
              <a:rPr lang="sv-SE" dirty="0"/>
              <a:t>1. _____________ mera frukt!</a:t>
            </a:r>
          </a:p>
          <a:p>
            <a:r>
              <a:rPr lang="sv-SE" dirty="0"/>
              <a:t>2. _____________ inte att stänga av spisen!</a:t>
            </a:r>
          </a:p>
          <a:p>
            <a:r>
              <a:rPr lang="sv-SE" dirty="0"/>
              <a:t>3. _____________ på lite musik så kan vi dansa!</a:t>
            </a:r>
          </a:p>
          <a:p>
            <a:r>
              <a:rPr lang="sv-SE" dirty="0"/>
              <a:t>4. _____________ till Anna! </a:t>
            </a:r>
          </a:p>
          <a:p>
            <a:r>
              <a:rPr lang="sv-SE" dirty="0"/>
              <a:t>5. _____________ inte så fort!</a:t>
            </a:r>
          </a:p>
          <a:p>
            <a:r>
              <a:rPr lang="sv-SE" dirty="0"/>
              <a:t>6. _____________ ut härifrån!</a:t>
            </a:r>
          </a:p>
          <a:p>
            <a:r>
              <a:rPr lang="sv-SE" dirty="0"/>
              <a:t>7. _____________ en kopp kaffe!</a:t>
            </a:r>
          </a:p>
          <a:p>
            <a:r>
              <a:rPr lang="sv-SE" dirty="0"/>
              <a:t>8. _____________ inte så mycket öl!</a:t>
            </a:r>
          </a:p>
          <a:p>
            <a:r>
              <a:rPr lang="sv-SE" dirty="0"/>
              <a:t>9. _____________ bilen på parkeringsplatsen!</a:t>
            </a:r>
          </a:p>
          <a:p>
            <a:r>
              <a:rPr lang="sv-SE" dirty="0"/>
              <a:t>10. ____________ dina räkningar i tid!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6376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7D8D427-5612-49F0-AED8-851AF9FF68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Du ber en kamrat…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16128F-4B97-4522-83C9-B24F0723A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639200"/>
          </a:xfrm>
        </p:spPr>
        <p:txBody>
          <a:bodyPr>
            <a:normAutofit/>
          </a:bodyPr>
          <a:lstStyle/>
          <a:p>
            <a:r>
              <a:rPr lang="sv-SE" sz="2800" dirty="0"/>
              <a:t>1. att öppna fönstret</a:t>
            </a:r>
          </a:p>
          <a:p>
            <a:r>
              <a:rPr lang="sv-SE" sz="2800" dirty="0"/>
              <a:t>2. att tända lampan</a:t>
            </a:r>
          </a:p>
          <a:p>
            <a:r>
              <a:rPr lang="sv-SE" sz="2800" dirty="0"/>
              <a:t>3. att ge dig pennan</a:t>
            </a:r>
          </a:p>
          <a:p>
            <a:r>
              <a:rPr lang="sv-SE" sz="2800" dirty="0"/>
              <a:t>4. att stänga av radion</a:t>
            </a:r>
          </a:p>
          <a:p>
            <a:r>
              <a:rPr lang="sv-SE" sz="2800" dirty="0"/>
              <a:t>5. att vänta ett tag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4BB59AF-173D-42F9-8D9B-ACB63160D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Du säger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8111D57-84FC-4E9F-AADB-D6774A68368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1. </a:t>
            </a:r>
            <a:r>
              <a:rPr lang="sv-SE" sz="2800" dirty="0">
                <a:solidFill>
                  <a:srgbClr val="C00000"/>
                </a:solidFill>
              </a:rPr>
              <a:t>Öppna fönstret!</a:t>
            </a:r>
          </a:p>
          <a:p>
            <a:r>
              <a:rPr lang="sv-SE" sz="2800" dirty="0"/>
              <a:t>2. </a:t>
            </a:r>
          </a:p>
          <a:p>
            <a:r>
              <a:rPr lang="sv-SE" sz="2800" dirty="0"/>
              <a:t>3.</a:t>
            </a:r>
          </a:p>
          <a:p>
            <a:r>
              <a:rPr lang="sv-SE" sz="2800" dirty="0"/>
              <a:t>4.</a:t>
            </a:r>
          </a:p>
          <a:p>
            <a:r>
              <a:rPr lang="sv-SE" sz="2800" dirty="0"/>
              <a:t>5.</a:t>
            </a:r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B495AB87-2362-414D-B116-D4C39BF34E25}"/>
              </a:ext>
            </a:extLst>
          </p:cNvPr>
          <p:cNvSpPr txBox="1">
            <a:spLocks/>
          </p:cNvSpPr>
          <p:nvPr/>
        </p:nvSpPr>
        <p:spPr>
          <a:xfrm>
            <a:off x="1024127" y="421342"/>
            <a:ext cx="9720071" cy="129033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137160" tIns="45720" rIns="13716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2300" b="0" kern="1200" cap="none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sv-SE" dirty="0">
                <a:solidFill>
                  <a:schemeClr val="tx1"/>
                </a:solidFill>
              </a:rPr>
              <a:t>Be en kamrat att göra olika saker. Använd imperativ. Avsluta med ett utropstecken.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6238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1015</TotalTime>
  <Words>774</Words>
  <Application>Microsoft Office PowerPoint</Application>
  <PresentationFormat>Bredbild</PresentationFormat>
  <Paragraphs>103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Tw Cen MT</vt:lpstr>
      <vt:lpstr>Tw Cen MT Condensed</vt:lpstr>
      <vt:lpstr>Wingdings 3</vt:lpstr>
      <vt:lpstr>Integral</vt:lpstr>
      <vt:lpstr>IMPERATIV</vt:lpstr>
      <vt:lpstr>VERB</vt:lpstr>
      <vt:lpstr>Grundform = Imperativ</vt:lpstr>
      <vt:lpstr>IMPERATIV</vt:lpstr>
      <vt:lpstr>SKRIV Rätt imperativform </vt:lpstr>
      <vt:lpstr>Fyll i imperativformen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IMPERATIV</dc:title>
  <dc:creator>Helena Ekedahl</dc:creator>
  <cp:lastModifiedBy>Helena Ekedahl</cp:lastModifiedBy>
  <cp:revision>14</cp:revision>
  <dcterms:created xsi:type="dcterms:W3CDTF">2026-01-22T13:29:26Z</dcterms:created>
  <dcterms:modified xsi:type="dcterms:W3CDTF">2026-01-23T06:26:52Z</dcterms:modified>
</cp:coreProperties>
</file>