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  <p:sldId id="262" r:id="rId6"/>
    <p:sldId id="289" r:id="rId7"/>
    <p:sldId id="286" r:id="rId8"/>
    <p:sldId id="287" r:id="rId9"/>
    <p:sldId id="285" r:id="rId10"/>
    <p:sldId id="267" r:id="rId11"/>
    <p:sldId id="268" r:id="rId12"/>
    <p:sldId id="264" r:id="rId13"/>
    <p:sldId id="269" r:id="rId14"/>
    <p:sldId id="265" r:id="rId15"/>
    <p:sldId id="270" r:id="rId16"/>
    <p:sldId id="266" r:id="rId17"/>
    <p:sldId id="271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8" r:id="rId31"/>
    <p:sldId id="273" r:id="rId32"/>
    <p:sldId id="293" r:id="rId33"/>
    <p:sldId id="290" r:id="rId34"/>
    <p:sldId id="297" r:id="rId35"/>
    <p:sldId id="294" r:id="rId36"/>
    <p:sldId id="296" r:id="rId37"/>
    <p:sldId id="295" r:id="rId38"/>
    <p:sldId id="292" r:id="rId3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unesson" userId="9cbfce6c-d8dd-49bb-88a0-ae0c1265f5e1" providerId="ADAL" clId="{618BC8A9-55E7-4858-A341-5278BD60C52F}"/>
    <pc:docChg chg="custSel addSld delSld modSld sldOrd">
      <pc:chgData name="Stefan Runesson" userId="9cbfce6c-d8dd-49bb-88a0-ae0c1265f5e1" providerId="ADAL" clId="{618BC8A9-55E7-4858-A341-5278BD60C52F}" dt="2026-03-11T07:29:03.409" v="575" actId="1076"/>
      <pc:docMkLst>
        <pc:docMk/>
      </pc:docMkLst>
      <pc:sldChg chg="modSp mod">
        <pc:chgData name="Stefan Runesson" userId="9cbfce6c-d8dd-49bb-88a0-ae0c1265f5e1" providerId="ADAL" clId="{618BC8A9-55E7-4858-A341-5278BD60C52F}" dt="2026-03-11T06:57:53.429" v="9" actId="20577"/>
        <pc:sldMkLst>
          <pc:docMk/>
          <pc:sldMk cId="1316305266" sldId="265"/>
        </pc:sldMkLst>
        <pc:spChg chg="mod">
          <ac:chgData name="Stefan Runesson" userId="9cbfce6c-d8dd-49bb-88a0-ae0c1265f5e1" providerId="ADAL" clId="{618BC8A9-55E7-4858-A341-5278BD60C52F}" dt="2026-03-11T06:57:53.429" v="9" actId="20577"/>
          <ac:spMkLst>
            <pc:docMk/>
            <pc:sldMk cId="1316305266" sldId="265"/>
            <ac:spMk id="3" creationId="{46768675-1021-4DD6-BF08-CBEF346B63B1}"/>
          </ac:spMkLst>
        </pc:spChg>
      </pc:sldChg>
      <pc:sldChg chg="delSp mod">
        <pc:chgData name="Stefan Runesson" userId="9cbfce6c-d8dd-49bb-88a0-ae0c1265f5e1" providerId="ADAL" clId="{618BC8A9-55E7-4858-A341-5278BD60C52F}" dt="2026-03-09T14:11:20.517" v="0" actId="478"/>
        <pc:sldMkLst>
          <pc:docMk/>
          <pc:sldMk cId="1095683398" sldId="266"/>
        </pc:sldMkLst>
        <pc:graphicFrameChg chg="del">
          <ac:chgData name="Stefan Runesson" userId="9cbfce6c-d8dd-49bb-88a0-ae0c1265f5e1" providerId="ADAL" clId="{618BC8A9-55E7-4858-A341-5278BD60C52F}" dt="2026-03-09T14:11:20.517" v="0" actId="478"/>
          <ac:graphicFrameMkLst>
            <pc:docMk/>
            <pc:sldMk cId="1095683398" sldId="266"/>
            <ac:graphicFrameMk id="4" creationId="{08FDBCA6-73F5-4797-80B0-7EBDB01D45F8}"/>
          </ac:graphicFrameMkLst>
        </pc:graphicFrameChg>
      </pc:sldChg>
      <pc:sldChg chg="modSp mod">
        <pc:chgData name="Stefan Runesson" userId="9cbfce6c-d8dd-49bb-88a0-ae0c1265f5e1" providerId="ADAL" clId="{618BC8A9-55E7-4858-A341-5278BD60C52F}" dt="2026-03-11T06:57:39.706" v="5" actId="20577"/>
        <pc:sldMkLst>
          <pc:docMk/>
          <pc:sldMk cId="2929863666" sldId="270"/>
        </pc:sldMkLst>
        <pc:spChg chg="mod">
          <ac:chgData name="Stefan Runesson" userId="9cbfce6c-d8dd-49bb-88a0-ae0c1265f5e1" providerId="ADAL" clId="{618BC8A9-55E7-4858-A341-5278BD60C52F}" dt="2026-03-11T06:57:39.706" v="5" actId="20577"/>
          <ac:spMkLst>
            <pc:docMk/>
            <pc:sldMk cId="2929863666" sldId="270"/>
            <ac:spMk id="3" creationId="{46768675-1021-4DD6-BF08-CBEF346B63B1}"/>
          </ac:spMkLst>
        </pc:spChg>
      </pc:sldChg>
      <pc:sldChg chg="delSp mod">
        <pc:chgData name="Stefan Runesson" userId="9cbfce6c-d8dd-49bb-88a0-ae0c1265f5e1" providerId="ADAL" clId="{618BC8A9-55E7-4858-A341-5278BD60C52F}" dt="2026-03-09T14:11:28.100" v="1" actId="478"/>
        <pc:sldMkLst>
          <pc:docMk/>
          <pc:sldMk cId="1269138346" sldId="271"/>
        </pc:sldMkLst>
        <pc:graphicFrameChg chg="del">
          <ac:chgData name="Stefan Runesson" userId="9cbfce6c-d8dd-49bb-88a0-ae0c1265f5e1" providerId="ADAL" clId="{618BC8A9-55E7-4858-A341-5278BD60C52F}" dt="2026-03-09T14:11:28.100" v="1" actId="478"/>
          <ac:graphicFrameMkLst>
            <pc:docMk/>
            <pc:sldMk cId="1269138346" sldId="271"/>
            <ac:graphicFrameMk id="4" creationId="{08FDBCA6-73F5-4797-80B0-7EBDB01D45F8}"/>
          </ac:graphicFrameMkLst>
        </pc:graphicFrameChg>
      </pc:sldChg>
      <pc:sldChg chg="addSp modSp mod">
        <pc:chgData name="Stefan Runesson" userId="9cbfce6c-d8dd-49bb-88a0-ae0c1265f5e1" providerId="ADAL" clId="{618BC8A9-55E7-4858-A341-5278BD60C52F}" dt="2026-03-11T07:01:19.719" v="119" actId="115"/>
        <pc:sldMkLst>
          <pc:docMk/>
          <pc:sldMk cId="4278658974" sldId="276"/>
        </pc:sldMkLst>
        <pc:spChg chg="add mod">
          <ac:chgData name="Stefan Runesson" userId="9cbfce6c-d8dd-49bb-88a0-ae0c1265f5e1" providerId="ADAL" clId="{618BC8A9-55E7-4858-A341-5278BD60C52F}" dt="2026-03-11T07:01:19.719" v="119" actId="115"/>
          <ac:spMkLst>
            <pc:docMk/>
            <pc:sldMk cId="4278658974" sldId="276"/>
            <ac:spMk id="4" creationId="{401A7FFC-06AF-46EF-BE33-C56C9FF5410C}"/>
          </ac:spMkLst>
        </pc:spChg>
      </pc:sldChg>
      <pc:sldChg chg="ord">
        <pc:chgData name="Stefan Runesson" userId="9cbfce6c-d8dd-49bb-88a0-ae0c1265f5e1" providerId="ADAL" clId="{618BC8A9-55E7-4858-A341-5278BD60C52F}" dt="2026-03-11T07:19:27.369" v="452"/>
        <pc:sldMkLst>
          <pc:docMk/>
          <pc:sldMk cId="1530230403" sldId="288"/>
        </pc:sldMkLst>
      </pc:sldChg>
      <pc:sldChg chg="modSp mod">
        <pc:chgData name="Stefan Runesson" userId="9cbfce6c-d8dd-49bb-88a0-ae0c1265f5e1" providerId="ADAL" clId="{618BC8A9-55E7-4858-A341-5278BD60C52F}" dt="2026-03-11T07:20:09.480" v="460" actId="20577"/>
        <pc:sldMkLst>
          <pc:docMk/>
          <pc:sldMk cId="1387933773" sldId="290"/>
        </pc:sldMkLst>
        <pc:spChg chg="mod">
          <ac:chgData name="Stefan Runesson" userId="9cbfce6c-d8dd-49bb-88a0-ae0c1265f5e1" providerId="ADAL" clId="{618BC8A9-55E7-4858-A341-5278BD60C52F}" dt="2026-03-11T07:18:05.195" v="448" actId="27636"/>
          <ac:spMkLst>
            <pc:docMk/>
            <pc:sldMk cId="1387933773" sldId="290"/>
            <ac:spMk id="4" creationId="{81970B13-633D-4943-A9A0-447FCD24ECA8}"/>
          </ac:spMkLst>
        </pc:spChg>
        <pc:spChg chg="mod">
          <ac:chgData name="Stefan Runesson" userId="9cbfce6c-d8dd-49bb-88a0-ae0c1265f5e1" providerId="ADAL" clId="{618BC8A9-55E7-4858-A341-5278BD60C52F}" dt="2026-03-11T07:20:09.480" v="460" actId="20577"/>
          <ac:spMkLst>
            <pc:docMk/>
            <pc:sldMk cId="1387933773" sldId="290"/>
            <ac:spMk id="5" creationId="{55C4BF47-B8D9-4CB0-8058-632CBCEBC6F4}"/>
          </ac:spMkLst>
        </pc:spChg>
      </pc:sldChg>
      <pc:sldChg chg="addSp modSp del mod">
        <pc:chgData name="Stefan Runesson" userId="9cbfce6c-d8dd-49bb-88a0-ae0c1265f5e1" providerId="ADAL" clId="{618BC8A9-55E7-4858-A341-5278BD60C52F}" dt="2026-03-11T07:18:15.556" v="450" actId="47"/>
        <pc:sldMkLst>
          <pc:docMk/>
          <pc:sldMk cId="3740964615" sldId="291"/>
        </pc:sldMkLst>
        <pc:spChg chg="add mod">
          <ac:chgData name="Stefan Runesson" userId="9cbfce6c-d8dd-49bb-88a0-ae0c1265f5e1" providerId="ADAL" clId="{618BC8A9-55E7-4858-A341-5278BD60C52F}" dt="2026-03-11T07:15:21.788" v="427" actId="20577"/>
          <ac:spMkLst>
            <pc:docMk/>
            <pc:sldMk cId="3740964615" sldId="291"/>
            <ac:spMk id="3" creationId="{2C43CFC9-A7B4-45F3-8533-BF31A678026C}"/>
          </ac:spMkLst>
        </pc:spChg>
        <pc:spChg chg="mod">
          <ac:chgData name="Stefan Runesson" userId="9cbfce6c-d8dd-49bb-88a0-ae0c1265f5e1" providerId="ADAL" clId="{618BC8A9-55E7-4858-A341-5278BD60C52F}" dt="2026-03-11T07:12:51.665" v="269" actId="20577"/>
          <ac:spMkLst>
            <pc:docMk/>
            <pc:sldMk cId="3740964615" sldId="291"/>
            <ac:spMk id="4" creationId="{81970B13-633D-4943-A9A0-447FCD24ECA8}"/>
          </ac:spMkLst>
        </pc:spChg>
      </pc:sldChg>
      <pc:sldChg chg="modSp mod">
        <pc:chgData name="Stefan Runesson" userId="9cbfce6c-d8dd-49bb-88a0-ae0c1265f5e1" providerId="ADAL" clId="{618BC8A9-55E7-4858-A341-5278BD60C52F}" dt="2026-03-11T07:25:51.580" v="539" actId="20577"/>
        <pc:sldMkLst>
          <pc:docMk/>
          <pc:sldMk cId="4138737853" sldId="292"/>
        </pc:sldMkLst>
        <pc:spChg chg="mod">
          <ac:chgData name="Stefan Runesson" userId="9cbfce6c-d8dd-49bb-88a0-ae0c1265f5e1" providerId="ADAL" clId="{618BC8A9-55E7-4858-A341-5278BD60C52F}" dt="2026-03-11T07:25:51.580" v="539" actId="20577"/>
          <ac:spMkLst>
            <pc:docMk/>
            <pc:sldMk cId="4138737853" sldId="292"/>
            <ac:spMk id="4" creationId="{81970B13-633D-4943-A9A0-447FCD24ECA8}"/>
          </ac:spMkLst>
        </pc:spChg>
      </pc:sldChg>
      <pc:sldChg chg="modSp add mod ord">
        <pc:chgData name="Stefan Runesson" userId="9cbfce6c-d8dd-49bb-88a0-ae0c1265f5e1" providerId="ADAL" clId="{618BC8A9-55E7-4858-A341-5278BD60C52F}" dt="2026-03-11T07:19:44.819" v="455" actId="27636"/>
        <pc:sldMkLst>
          <pc:docMk/>
          <pc:sldMk cId="185439642" sldId="293"/>
        </pc:sldMkLst>
        <pc:spChg chg="mod">
          <ac:chgData name="Stefan Runesson" userId="9cbfce6c-d8dd-49bb-88a0-ae0c1265f5e1" providerId="ADAL" clId="{618BC8A9-55E7-4858-A341-5278BD60C52F}" dt="2026-03-11T07:19:44.819" v="455" actId="27636"/>
          <ac:spMkLst>
            <pc:docMk/>
            <pc:sldMk cId="185439642" sldId="293"/>
            <ac:spMk id="4" creationId="{81970B13-633D-4943-A9A0-447FCD24ECA8}"/>
          </ac:spMkLst>
        </pc:spChg>
        <pc:spChg chg="mod">
          <ac:chgData name="Stefan Runesson" userId="9cbfce6c-d8dd-49bb-88a0-ae0c1265f5e1" providerId="ADAL" clId="{618BC8A9-55E7-4858-A341-5278BD60C52F}" dt="2026-03-11T07:19:44.818" v="454" actId="27636"/>
          <ac:spMkLst>
            <pc:docMk/>
            <pc:sldMk cId="185439642" sldId="293"/>
            <ac:spMk id="5" creationId="{55C4BF47-B8D9-4CB0-8058-632CBCEBC6F4}"/>
          </ac:spMkLst>
        </pc:spChg>
      </pc:sldChg>
      <pc:sldChg chg="delSp modSp add mod">
        <pc:chgData name="Stefan Runesson" userId="9cbfce6c-d8dd-49bb-88a0-ae0c1265f5e1" providerId="ADAL" clId="{618BC8A9-55E7-4858-A341-5278BD60C52F}" dt="2026-03-11T07:17:12.567" v="441" actId="478"/>
        <pc:sldMkLst>
          <pc:docMk/>
          <pc:sldMk cId="2442006149" sldId="294"/>
        </pc:sldMkLst>
        <pc:spChg chg="del mod">
          <ac:chgData name="Stefan Runesson" userId="9cbfce6c-d8dd-49bb-88a0-ae0c1265f5e1" providerId="ADAL" clId="{618BC8A9-55E7-4858-A341-5278BD60C52F}" dt="2026-03-11T07:17:12.567" v="441" actId="478"/>
          <ac:spMkLst>
            <pc:docMk/>
            <pc:sldMk cId="2442006149" sldId="294"/>
            <ac:spMk id="3" creationId="{2C43CFC9-A7B4-45F3-8533-BF31A678026C}"/>
          </ac:spMkLst>
        </pc:spChg>
        <pc:spChg chg="mod">
          <ac:chgData name="Stefan Runesson" userId="9cbfce6c-d8dd-49bb-88a0-ae0c1265f5e1" providerId="ADAL" clId="{618BC8A9-55E7-4858-A341-5278BD60C52F}" dt="2026-03-11T07:16:44.420" v="438" actId="5793"/>
          <ac:spMkLst>
            <pc:docMk/>
            <pc:sldMk cId="2442006149" sldId="294"/>
            <ac:spMk id="5" creationId="{55C4BF47-B8D9-4CB0-8058-632CBCEBC6F4}"/>
          </ac:spMkLst>
        </pc:spChg>
      </pc:sldChg>
      <pc:sldChg chg="delSp add mod">
        <pc:chgData name="Stefan Runesson" userId="9cbfce6c-d8dd-49bb-88a0-ae0c1265f5e1" providerId="ADAL" clId="{618BC8A9-55E7-4858-A341-5278BD60C52F}" dt="2026-03-11T07:16:34.267" v="435" actId="478"/>
        <pc:sldMkLst>
          <pc:docMk/>
          <pc:sldMk cId="1320072913" sldId="295"/>
        </pc:sldMkLst>
        <pc:spChg chg="del">
          <ac:chgData name="Stefan Runesson" userId="9cbfce6c-d8dd-49bb-88a0-ae0c1265f5e1" providerId="ADAL" clId="{618BC8A9-55E7-4858-A341-5278BD60C52F}" dt="2026-03-11T07:16:34.267" v="435" actId="478"/>
          <ac:spMkLst>
            <pc:docMk/>
            <pc:sldMk cId="1320072913" sldId="295"/>
            <ac:spMk id="3" creationId="{2C43CFC9-A7B4-45F3-8533-BF31A678026C}"/>
          </ac:spMkLst>
        </pc:spChg>
      </pc:sldChg>
      <pc:sldChg chg="delSp modSp add mod">
        <pc:chgData name="Stefan Runesson" userId="9cbfce6c-d8dd-49bb-88a0-ae0c1265f5e1" providerId="ADAL" clId="{618BC8A9-55E7-4858-A341-5278BD60C52F}" dt="2026-03-11T07:20:57.578" v="464" actId="20577"/>
        <pc:sldMkLst>
          <pc:docMk/>
          <pc:sldMk cId="3454182904" sldId="296"/>
        </pc:sldMkLst>
        <pc:spChg chg="mod">
          <ac:chgData name="Stefan Runesson" userId="9cbfce6c-d8dd-49bb-88a0-ae0c1265f5e1" providerId="ADAL" clId="{618BC8A9-55E7-4858-A341-5278BD60C52F}" dt="2026-03-11T07:20:57.578" v="464" actId="20577"/>
          <ac:spMkLst>
            <pc:docMk/>
            <pc:sldMk cId="3454182904" sldId="296"/>
            <ac:spMk id="3" creationId="{2C43CFC9-A7B4-45F3-8533-BF31A678026C}"/>
          </ac:spMkLst>
        </pc:spChg>
        <pc:spChg chg="del">
          <ac:chgData name="Stefan Runesson" userId="9cbfce6c-d8dd-49bb-88a0-ae0c1265f5e1" providerId="ADAL" clId="{618BC8A9-55E7-4858-A341-5278BD60C52F}" dt="2026-03-11T07:20:35.421" v="461" actId="478"/>
          <ac:spMkLst>
            <pc:docMk/>
            <pc:sldMk cId="3454182904" sldId="296"/>
            <ac:spMk id="5" creationId="{55C4BF47-B8D9-4CB0-8058-632CBCEBC6F4}"/>
          </ac:spMkLst>
        </pc:spChg>
      </pc:sldChg>
      <pc:sldChg chg="addSp modSp add mod">
        <pc:chgData name="Stefan Runesson" userId="9cbfce6c-d8dd-49bb-88a0-ae0c1265f5e1" providerId="ADAL" clId="{618BC8A9-55E7-4858-A341-5278BD60C52F}" dt="2026-03-11T07:29:03.409" v="575" actId="1076"/>
        <pc:sldMkLst>
          <pc:docMk/>
          <pc:sldMk cId="3276446438" sldId="297"/>
        </pc:sldMkLst>
        <pc:spChg chg="add mod">
          <ac:chgData name="Stefan Runesson" userId="9cbfce6c-d8dd-49bb-88a0-ae0c1265f5e1" providerId="ADAL" clId="{618BC8A9-55E7-4858-A341-5278BD60C52F}" dt="2026-03-11T07:29:03.409" v="575" actId="1076"/>
          <ac:spMkLst>
            <pc:docMk/>
            <pc:sldMk cId="3276446438" sldId="297"/>
            <ac:spMk id="3" creationId="{AC823C11-1D0F-46DB-A5EE-7B536EF4FB4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E13E26-DC51-4A02-ADFA-CEE5AF5BFA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DEF4E4C-9998-4A17-ADEF-F5CB72069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DB7EF0-C8A7-476E-AF0F-810C91BFD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EBB5C56-8462-4799-A08C-EEC13C7D9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934E1C-1482-4795-BA43-8A12C4BF1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7112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636BEF-BF39-452D-95AB-09B17386A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4DF4BD-16C7-4C4C-BD4B-82C687114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11BBC9-F393-4A75-8F59-C8A3AD416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8A11218-4325-4C6C-A2A1-6293ABD00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2A417AA-42F5-4776-AC98-A413422F7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9090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5995BD61-71EB-454B-B5B6-AF82E740C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AEADCA-6E35-4968-BC42-4A439B13B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3A49B0D-87AE-4C6F-AF8D-BA51B3E57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2BB8293-03B2-43BE-9C22-C2E09A3F2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F044549-362E-4F16-8328-151DB39E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4199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A0DE3B2-2CD7-4665-BCC2-BCD4ADDF2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D2381E-F944-4CFD-8AC3-B2D650946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A286F45-6174-44B3-885C-00FB094EE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570F77F-F69E-4AFB-AB49-EFA23C8CE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4179BB8-6444-4D97-AFD2-E9C5FE20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3045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0E5FD9-96E2-4B79-9EE0-56BA6B1ED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9E6BDB-66BD-45B0-9FAA-81EA3E579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DD62CB-3851-412B-A198-5C21B3F5A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A39870-D2EA-48F3-BD0B-BD09EAEA5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A6DCBA0-B6F9-4FEA-B39F-D33EFCED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458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E65C57-B0B4-48B6-8B1E-DE671EDA6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3FE399-EE68-4112-9D20-474D37123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E06FC78-1394-49C9-AF85-D0077C5DF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9815E3A-3284-49D6-90DF-F47D0B301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7757F94-F425-46EB-8B5E-EEE6B7C06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450324-6504-42E3-8A50-2CF4D6F92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00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D7D817-05E4-473E-AC17-83E4AD8A1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9A49008-D2F5-4740-818E-603717E2D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A0EDA14-C7DE-4639-B106-99867A417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3975F596-A3D2-4547-80DC-C8A05B4AF6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A84EF1-E942-4139-8BB6-A24818673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DF5C4BA-CEC2-4C26-9253-AF391444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F2E77D-4BFB-45BF-9C7E-815377A25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B121432-DD57-4F6A-A4DB-A765C8872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85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20513D-D881-498A-B304-69AA7213A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3A3DC4D-A116-41CD-9E52-F6CA98FC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660C0D-3FF0-49C1-BAA7-252F0F8FF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D90D009-D68A-462D-8C2D-12398CC24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655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BC7A422-53D1-4DD0-B908-25E954549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E8EAE1F-06D9-420E-B3E0-CA4673F68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D2F7BE-9CCE-4FD0-BC7F-8390EF1A6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669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E4B0E0-BA46-4967-9DF5-39DA5CE80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FEFB73-2163-451F-8BAD-4068FB4570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367F148-4BAD-437D-8073-3CA4DC166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A78099D-7805-4CE8-B3F5-D296F9059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C9496E4-64F8-49DD-ACAA-3565081D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CD3492D-0DD8-471C-B3F1-E4D175D9A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68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2FD453-FE3E-42F4-B01B-8577AFAB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63E9DCE-495D-44B0-97FB-42000D27E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C22A5AD-F5E5-4ABB-9237-0A68A61F3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0725B91-F024-47EF-9507-7A0BE6960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F66A8D-3248-4A71-BDB0-C5C66112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9F307B0-8E31-4C61-B925-25AA062B2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1559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6BBEE4E-46FF-45A9-B163-5DB1F72AE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2C748E5-63F0-4EDF-A76D-286FF1C637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60E011-63D5-4E29-B652-C2BADA78D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25CE0-7A6F-4EA7-9D7B-6B514FB52DFC}" type="datetimeFigureOut">
              <a:rPr lang="sv-SE" smtClean="0"/>
              <a:t>2026-03-06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16CBDCA-2560-4BF3-B373-4F2C7FB47E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2140D3-3ED8-4F44-9059-45CE2873A8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BBF9C-2B44-4195-8F6A-44DAC0177DD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45319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246B658E-3384-48E1-B9B8-3A4D91451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285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</a:t>
            </a:r>
          </a:p>
          <a:p>
            <a:pPr marL="0" indent="0">
              <a:buNone/>
            </a:pPr>
            <a:r>
              <a:rPr lang="sv-SE" sz="2600" dirty="0"/>
              <a:t>		i en affär		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7FEA0BFF-607B-4215-9B2C-E96DC730494E}"/>
              </a:ext>
            </a:extLst>
          </p:cNvPr>
          <p:cNvSpPr txBox="1"/>
          <p:nvPr/>
        </p:nvSpPr>
        <p:spPr>
          <a:xfrm>
            <a:off x="838200" y="5129049"/>
            <a:ext cx="199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dirty="0"/>
              <a:t>Vid använder ”i” tillsammans med religiösa byggnader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6886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</a:t>
            </a:r>
          </a:p>
          <a:p>
            <a:pPr marL="0" indent="0">
              <a:buNone/>
            </a:pPr>
            <a:r>
              <a:rPr lang="sv-SE" sz="2600" dirty="0"/>
              <a:t>		i en affär		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8753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	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14454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	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3CF6748C-8E4E-4789-A17C-1C45470467C2}"/>
              </a:ext>
            </a:extLst>
          </p:cNvPr>
          <p:cNvSpPr txBox="1"/>
          <p:nvPr/>
        </p:nvSpPr>
        <p:spPr>
          <a:xfrm>
            <a:off x="8860221" y="2638097"/>
            <a:ext cx="19969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1800" dirty="0"/>
              <a:t>Platser man går till </a:t>
            </a:r>
          </a:p>
          <a:p>
            <a:pPr marL="0" indent="0">
              <a:buNone/>
            </a:pPr>
            <a:r>
              <a:rPr lang="sv-SE" sz="1800" dirty="0"/>
              <a:t>för att ha roligt.</a:t>
            </a:r>
          </a:p>
        </p:txBody>
      </p:sp>
    </p:spTree>
    <p:extLst>
      <p:ext uri="{BB962C8B-B14F-4D97-AF65-F5344CB8AC3E}">
        <p14:creationId xmlns:p14="http://schemas.microsoft.com/office/powerpoint/2010/main" val="1209474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på Ica/på Ikea 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6305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på Ica/på Ikea 	</a:t>
            </a:r>
          </a:p>
          <a:p>
            <a:pPr marL="0" indent="0">
              <a:buNone/>
            </a:pPr>
            <a:r>
              <a:rPr lang="sv-SE" sz="2600" dirty="0"/>
              <a:t>		i kyrkan/i moskén/ i templet</a:t>
            </a:r>
          </a:p>
          <a:p>
            <a:pPr marL="0" indent="0">
              <a:buNone/>
            </a:pPr>
            <a:r>
              <a:rPr lang="sv-SE" sz="2600" dirty="0"/>
              <a:t>		går i kyrkan/ går i skolan		</a:t>
            </a: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19FC642A-499F-4141-BF2B-738BD3CA48D4}"/>
              </a:ext>
            </a:extLst>
          </p:cNvPr>
          <p:cNvSpPr txBox="1"/>
          <p:nvPr/>
        </p:nvSpPr>
        <p:spPr>
          <a:xfrm>
            <a:off x="9522372" y="4386045"/>
            <a:ext cx="199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1800" dirty="0"/>
              <a:t>När en affär får ett namn använder man ”på”</a:t>
            </a:r>
          </a:p>
        </p:txBody>
      </p:sp>
    </p:spTree>
    <p:extLst>
      <p:ext uri="{BB962C8B-B14F-4D97-AF65-F5344CB8AC3E}">
        <p14:creationId xmlns:p14="http://schemas.microsoft.com/office/powerpoint/2010/main" val="2929863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på ICA/på Ikea (namn)	</a:t>
            </a:r>
          </a:p>
          <a:p>
            <a:pPr marL="0" indent="0">
              <a:buNone/>
            </a:pPr>
            <a:r>
              <a:rPr lang="sv-SE" sz="2600" dirty="0"/>
              <a:t>		i kyrkan/i moskén/ i templet	på sjukhuset/på VC</a:t>
            </a:r>
          </a:p>
          <a:p>
            <a:pPr marL="0" indent="0">
              <a:buNone/>
            </a:pPr>
            <a:r>
              <a:rPr lang="sv-SE" sz="2600" dirty="0"/>
              <a:t>		går i kyrkan/ går i skolan		på apoteket/på universitet</a:t>
            </a:r>
          </a:p>
          <a:p>
            <a:pPr marL="0" indent="0">
              <a:buNone/>
            </a:pPr>
            <a:r>
              <a:rPr lang="sv-SE" sz="2600" dirty="0"/>
              <a:t>							på jobbet/på kontor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5683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				på bio/på restaurang/på café</a:t>
            </a:r>
          </a:p>
          <a:p>
            <a:pPr marL="0" indent="0">
              <a:buNone/>
            </a:pPr>
            <a:r>
              <a:rPr lang="sv-SE" sz="2600" dirty="0"/>
              <a:t>		i en affär				på ICA/på Ikea (namn)	</a:t>
            </a:r>
          </a:p>
          <a:p>
            <a:pPr marL="0" indent="0">
              <a:buNone/>
            </a:pPr>
            <a:r>
              <a:rPr lang="sv-SE" sz="2600" dirty="0"/>
              <a:t>		i kyrkan/i moskén/ i templet	på sjukhuset/på VC</a:t>
            </a:r>
          </a:p>
          <a:p>
            <a:pPr marL="0" indent="0">
              <a:buNone/>
            </a:pPr>
            <a:r>
              <a:rPr lang="sv-SE" sz="2600" dirty="0"/>
              <a:t>		går i kyrkan/ går i skolan		på apoteket/på universitet</a:t>
            </a:r>
          </a:p>
          <a:p>
            <a:pPr marL="0" indent="0">
              <a:buNone/>
            </a:pPr>
            <a:r>
              <a:rPr lang="sv-SE" sz="2600" dirty="0"/>
              <a:t>							på jobbet/på kontor</a:t>
            </a:r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0B18F3C5-422A-40C5-A89E-CE1EDA0B777E}"/>
              </a:ext>
            </a:extLst>
          </p:cNvPr>
          <p:cNvSpPr txBox="1"/>
          <p:nvPr/>
        </p:nvSpPr>
        <p:spPr>
          <a:xfrm>
            <a:off x="10047890" y="5530632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1800" dirty="0"/>
              <a:t>Officiella byggnader</a:t>
            </a:r>
          </a:p>
        </p:txBody>
      </p:sp>
    </p:spTree>
    <p:extLst>
      <p:ext uri="{BB962C8B-B14F-4D97-AF65-F5344CB8AC3E}">
        <p14:creationId xmlns:p14="http://schemas.microsoft.com/office/powerpoint/2010/main" val="12691383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Rum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sovrum</a:t>
            </a:r>
          </a:p>
          <a:p>
            <a:pPr marL="0" indent="0">
              <a:buNone/>
            </a:pPr>
            <a:r>
              <a:rPr lang="sv-SE" sz="2600" dirty="0"/>
              <a:t>		i vardagsrum</a:t>
            </a:r>
          </a:p>
          <a:p>
            <a:pPr marL="0" indent="0">
              <a:buNone/>
            </a:pPr>
            <a:r>
              <a:rPr lang="sv-SE" sz="2600" dirty="0"/>
              <a:t>		i köket</a:t>
            </a:r>
          </a:p>
          <a:p>
            <a:pPr marL="0" indent="0">
              <a:buNone/>
            </a:pPr>
            <a:r>
              <a:rPr lang="sv-SE" sz="2600" dirty="0"/>
              <a:t>		i hallen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7917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Rum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sovrum				på toaletten</a:t>
            </a:r>
          </a:p>
          <a:p>
            <a:pPr marL="0" indent="0">
              <a:buNone/>
            </a:pPr>
            <a:r>
              <a:rPr lang="sv-SE" sz="2600" dirty="0"/>
              <a:t>		i vardagsrum</a:t>
            </a:r>
          </a:p>
          <a:p>
            <a:pPr marL="0" indent="0">
              <a:buNone/>
            </a:pPr>
            <a:r>
              <a:rPr lang="sv-SE" sz="2600" dirty="0"/>
              <a:t>		i köket</a:t>
            </a:r>
          </a:p>
          <a:p>
            <a:pPr marL="0" indent="0">
              <a:buNone/>
            </a:pPr>
            <a:r>
              <a:rPr lang="sv-SE" sz="2600" dirty="0"/>
              <a:t>		i hallen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1587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Prepositioner är oböjliga småord som ofta står framför substantiv eller pronomen.</a:t>
            </a:r>
          </a:p>
        </p:txBody>
      </p:sp>
    </p:spTree>
    <p:extLst>
      <p:ext uri="{BB962C8B-B14F-4D97-AF65-F5344CB8AC3E}">
        <p14:creationId xmlns:p14="http://schemas.microsoft.com/office/powerpoint/2010/main" val="28012249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Rum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sovrum				på toaletten</a:t>
            </a:r>
          </a:p>
          <a:p>
            <a:pPr marL="0" indent="0">
              <a:buNone/>
            </a:pPr>
            <a:r>
              <a:rPr lang="sv-SE" sz="2600" dirty="0"/>
              <a:t>		i vardagsrum</a:t>
            </a:r>
          </a:p>
          <a:p>
            <a:pPr marL="0" indent="0">
              <a:buNone/>
            </a:pPr>
            <a:r>
              <a:rPr lang="sv-SE" sz="2600" dirty="0"/>
              <a:t>		i köket</a:t>
            </a:r>
          </a:p>
          <a:p>
            <a:pPr marL="0" indent="0">
              <a:buNone/>
            </a:pPr>
            <a:r>
              <a:rPr lang="sv-SE" sz="2600" dirty="0"/>
              <a:t>		i hallen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E6290C9-991D-4470-8E9C-F04C84904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2001" y="4686050"/>
            <a:ext cx="857294" cy="1206562"/>
          </a:xfrm>
          <a:prstGeom prst="rect">
            <a:avLst/>
          </a:prstGeom>
        </p:spPr>
      </p:pic>
      <p:sp>
        <p:nvSpPr>
          <p:cNvPr id="6" name="Pil: nedåtböjd 5">
            <a:extLst>
              <a:ext uri="{FF2B5EF4-FFF2-40B4-BE49-F238E27FC236}">
                <a16:creationId xmlns:a16="http://schemas.microsoft.com/office/drawing/2014/main" id="{19CE1C88-5F8F-4D4D-BF09-8D4521ED91BF}"/>
              </a:ext>
            </a:extLst>
          </p:cNvPr>
          <p:cNvSpPr/>
          <p:nvPr/>
        </p:nvSpPr>
        <p:spPr>
          <a:xfrm>
            <a:off x="9094496" y="4557811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2DF3B8C-3F75-418B-A04E-584FCD2180A4}"/>
              </a:ext>
            </a:extLst>
          </p:cNvPr>
          <p:cNvSpPr txBox="1"/>
          <p:nvPr/>
        </p:nvSpPr>
        <p:spPr>
          <a:xfrm>
            <a:off x="8786649" y="2730053"/>
            <a:ext cx="275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dirty="0"/>
              <a:t>på</a:t>
            </a:r>
            <a:r>
              <a:rPr lang="sv-SE" sz="1800" dirty="0"/>
              <a:t> toaletten = i badrummet</a:t>
            </a:r>
          </a:p>
        </p:txBody>
      </p:sp>
    </p:spTree>
    <p:extLst>
      <p:ext uri="{BB962C8B-B14F-4D97-AF65-F5344CB8AC3E}">
        <p14:creationId xmlns:p14="http://schemas.microsoft.com/office/powerpoint/2010/main" val="3640367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Rum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sovrum				på toaletten</a:t>
            </a:r>
          </a:p>
          <a:p>
            <a:pPr marL="0" indent="0">
              <a:buNone/>
            </a:pPr>
            <a:r>
              <a:rPr lang="sv-SE" sz="2600" dirty="0"/>
              <a:t>		i vardagsrum</a:t>
            </a:r>
          </a:p>
          <a:p>
            <a:pPr marL="0" indent="0">
              <a:buNone/>
            </a:pPr>
            <a:r>
              <a:rPr lang="sv-SE" sz="2600" dirty="0"/>
              <a:t>		i köket</a:t>
            </a:r>
          </a:p>
          <a:p>
            <a:pPr marL="0" indent="0">
              <a:buNone/>
            </a:pPr>
            <a:r>
              <a:rPr lang="sv-SE" sz="2600" dirty="0"/>
              <a:t>		i hallen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E6290C9-991D-4470-8E9C-F04C849040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2001" y="4686050"/>
            <a:ext cx="857294" cy="1206562"/>
          </a:xfrm>
          <a:prstGeom prst="rect">
            <a:avLst/>
          </a:prstGeom>
        </p:spPr>
      </p:pic>
      <p:sp>
        <p:nvSpPr>
          <p:cNvPr id="6" name="Pil: nedåtböjd 5">
            <a:extLst>
              <a:ext uri="{FF2B5EF4-FFF2-40B4-BE49-F238E27FC236}">
                <a16:creationId xmlns:a16="http://schemas.microsoft.com/office/drawing/2014/main" id="{19CE1C88-5F8F-4D4D-BF09-8D4521ED91BF}"/>
              </a:ext>
            </a:extLst>
          </p:cNvPr>
          <p:cNvSpPr/>
          <p:nvPr/>
        </p:nvSpPr>
        <p:spPr>
          <a:xfrm>
            <a:off x="9094496" y="4557811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12DF3B8C-3F75-418B-A04E-584FCD2180A4}"/>
              </a:ext>
            </a:extLst>
          </p:cNvPr>
          <p:cNvSpPr txBox="1"/>
          <p:nvPr/>
        </p:nvSpPr>
        <p:spPr>
          <a:xfrm>
            <a:off x="8786649" y="2730053"/>
            <a:ext cx="2753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dirty="0"/>
              <a:t>på</a:t>
            </a:r>
            <a:r>
              <a:rPr lang="sv-SE" sz="1800" dirty="0"/>
              <a:t> toaletten = i badrummet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4D13160-50DD-4067-A503-56834B2AAFDD}"/>
              </a:ext>
            </a:extLst>
          </p:cNvPr>
          <p:cNvSpPr txBox="1"/>
          <p:nvPr/>
        </p:nvSpPr>
        <p:spPr>
          <a:xfrm>
            <a:off x="8313682" y="5443478"/>
            <a:ext cx="1996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dirty="0"/>
              <a:t>i toaletten…</a:t>
            </a:r>
            <a:endParaRPr lang="sv-SE" sz="18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401A7FFC-06AF-46EF-BE33-C56C9FF5410C}"/>
              </a:ext>
            </a:extLst>
          </p:cNvPr>
          <p:cNvSpPr txBox="1"/>
          <p:nvPr/>
        </p:nvSpPr>
        <p:spPr>
          <a:xfrm>
            <a:off x="8313683" y="1334814"/>
            <a:ext cx="33317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Du använder</a:t>
            </a:r>
            <a:r>
              <a:rPr lang="sv-SE" u="sng" dirty="0"/>
              <a:t> </a:t>
            </a:r>
            <a:r>
              <a:rPr lang="sv-SE" b="1" dirty="0"/>
              <a:t>aldrig</a:t>
            </a:r>
            <a:r>
              <a:rPr lang="sv-SE" u="sng" dirty="0"/>
              <a:t> </a:t>
            </a:r>
            <a:r>
              <a:rPr lang="sv-SE" dirty="0"/>
              <a:t>prepositioner med hem/hemma.</a:t>
            </a:r>
          </a:p>
          <a:p>
            <a:r>
              <a:rPr lang="sv-SE" dirty="0"/>
              <a:t>Ex. Jag går hem/Jag är hemma.</a:t>
            </a:r>
          </a:p>
        </p:txBody>
      </p:sp>
    </p:spTree>
    <p:extLst>
      <p:ext uri="{BB962C8B-B14F-4D97-AF65-F5344CB8AC3E}">
        <p14:creationId xmlns:p14="http://schemas.microsoft.com/office/powerpoint/2010/main" val="42786589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Geografi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land</a:t>
            </a:r>
          </a:p>
          <a:p>
            <a:pPr marL="0" indent="0">
              <a:buNone/>
            </a:pPr>
            <a:r>
              <a:rPr lang="sv-SE" sz="2600" dirty="0"/>
              <a:t>		i en stad</a:t>
            </a:r>
          </a:p>
          <a:p>
            <a:pPr marL="0" indent="0">
              <a:buNone/>
            </a:pPr>
            <a:r>
              <a:rPr lang="sv-SE" sz="2600" dirty="0"/>
              <a:t>		i en by (mindre samhälle)			</a:t>
            </a:r>
          </a:p>
          <a:p>
            <a:pPr marL="0" indent="0">
              <a:buNone/>
            </a:pPr>
            <a:r>
              <a:rPr lang="sv-SE" sz="2600" dirty="0"/>
              <a:t>		i en region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11689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Geografi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land	i Sverige</a:t>
            </a:r>
          </a:p>
          <a:p>
            <a:pPr marL="0" indent="0">
              <a:buNone/>
            </a:pPr>
            <a:r>
              <a:rPr lang="sv-SE" sz="2600" dirty="0"/>
              <a:t>		i en stad	i Jönköping</a:t>
            </a:r>
          </a:p>
          <a:p>
            <a:pPr marL="0" indent="0">
              <a:buNone/>
            </a:pPr>
            <a:r>
              <a:rPr lang="sv-SE" sz="2600" dirty="0"/>
              <a:t>		i en by (mindre samhälle)	i Tenhult		</a:t>
            </a:r>
          </a:p>
          <a:p>
            <a:pPr marL="0" indent="0">
              <a:buNone/>
            </a:pPr>
            <a:r>
              <a:rPr lang="sv-SE" sz="2600" dirty="0"/>
              <a:t>		i en region	i Skåne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98119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Geografi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land				på ”gata”/”väg” (adress)</a:t>
            </a:r>
          </a:p>
          <a:p>
            <a:pPr marL="0" indent="0">
              <a:buNone/>
            </a:pPr>
            <a:r>
              <a:rPr lang="sv-SE" sz="2600" dirty="0"/>
              <a:t>		i en stad				på torg</a:t>
            </a:r>
          </a:p>
          <a:p>
            <a:pPr marL="0" indent="0">
              <a:buNone/>
            </a:pPr>
            <a:r>
              <a:rPr lang="sv-SE" sz="2600" dirty="0"/>
              <a:t>		i en by (mindre samhälle)		på ett berg</a:t>
            </a:r>
          </a:p>
          <a:p>
            <a:pPr marL="0" indent="0">
              <a:buNone/>
            </a:pPr>
            <a:r>
              <a:rPr lang="sv-SE" sz="2600" dirty="0"/>
              <a:t>		i en region				på en ö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E7378743-DA67-472E-996B-8984668DBE4A}"/>
              </a:ext>
            </a:extLst>
          </p:cNvPr>
          <p:cNvSpPr txBox="1"/>
          <p:nvPr/>
        </p:nvSpPr>
        <p:spPr>
          <a:xfrm>
            <a:off x="9112469" y="4753908"/>
            <a:ext cx="199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1800" dirty="0"/>
              <a:t>På </a:t>
            </a:r>
            <a:r>
              <a:rPr lang="sv-SE" dirty="0"/>
              <a:t>V</a:t>
            </a:r>
            <a:r>
              <a:rPr lang="sv-SE" sz="1800" dirty="0"/>
              <a:t>isingsö men I Cypern (Cypern är ett land)</a:t>
            </a:r>
          </a:p>
        </p:txBody>
      </p:sp>
    </p:spTree>
    <p:extLst>
      <p:ext uri="{BB962C8B-B14F-4D97-AF65-F5344CB8AC3E}">
        <p14:creationId xmlns:p14="http://schemas.microsoft.com/office/powerpoint/2010/main" val="3209755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Övrigt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stan</a:t>
            </a:r>
          </a:p>
          <a:p>
            <a:pPr marL="0" indent="0">
              <a:buNone/>
            </a:pPr>
            <a:r>
              <a:rPr lang="sv-SE" sz="2600" dirty="0"/>
              <a:t>		i parken</a:t>
            </a:r>
          </a:p>
          <a:p>
            <a:pPr marL="0" indent="0">
              <a:buNone/>
            </a:pPr>
            <a:r>
              <a:rPr lang="sv-SE" sz="2600" dirty="0"/>
              <a:t>		i affären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45778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Övrigt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stan</a:t>
            </a:r>
          </a:p>
          <a:p>
            <a:pPr marL="0" indent="0">
              <a:buNone/>
            </a:pPr>
            <a:r>
              <a:rPr lang="sv-SE" sz="2600" dirty="0"/>
              <a:t>		i parken</a:t>
            </a:r>
          </a:p>
          <a:p>
            <a:pPr marL="0" indent="0">
              <a:buNone/>
            </a:pPr>
            <a:r>
              <a:rPr lang="sv-SE" sz="2600" dirty="0"/>
              <a:t>		i affären</a:t>
            </a:r>
          </a:p>
          <a:p>
            <a:pPr marL="0" indent="0">
              <a:buNone/>
            </a:pPr>
            <a:r>
              <a:rPr lang="sv-SE" sz="2600" dirty="0"/>
              <a:t>”ont”		i magen/i huvudet/i armen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243424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Övrigt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stan					på landet</a:t>
            </a:r>
          </a:p>
          <a:p>
            <a:pPr marL="0" indent="0">
              <a:buNone/>
            </a:pPr>
            <a:r>
              <a:rPr lang="sv-SE" sz="2600" dirty="0"/>
              <a:t>		i parken				på stranden</a:t>
            </a:r>
          </a:p>
          <a:p>
            <a:pPr marL="0" indent="0">
              <a:buNone/>
            </a:pPr>
            <a:r>
              <a:rPr lang="sv-SE" sz="2600" dirty="0"/>
              <a:t>		i affären				på lekplatsen </a:t>
            </a:r>
          </a:p>
          <a:p>
            <a:pPr marL="0" indent="0">
              <a:buNone/>
            </a:pPr>
            <a:r>
              <a:rPr lang="sv-SE" sz="2600" dirty="0"/>
              <a:t>”ont”		i magen/i huvudet/i armen		på kyrkogården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D98127B9-ACB3-480E-9BFD-B6F3306A60F8}"/>
              </a:ext>
            </a:extLst>
          </p:cNvPr>
          <p:cNvSpPr txBox="1"/>
          <p:nvPr/>
        </p:nvSpPr>
        <p:spPr>
          <a:xfrm>
            <a:off x="9356834" y="4081245"/>
            <a:ext cx="199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1800" dirty="0"/>
              <a:t>Alla ”platser” = på ex. på parkeringsplatsen</a:t>
            </a:r>
          </a:p>
        </p:txBody>
      </p:sp>
    </p:spTree>
    <p:extLst>
      <p:ext uri="{BB962C8B-B14F-4D97-AF65-F5344CB8AC3E}">
        <p14:creationId xmlns:p14="http://schemas.microsoft.com/office/powerpoint/2010/main" val="20368899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Konkret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handen</a:t>
            </a:r>
          </a:p>
          <a:p>
            <a:pPr marL="0" indent="0">
              <a:buNone/>
            </a:pPr>
            <a:r>
              <a:rPr lang="sv-SE" sz="2600" dirty="0"/>
              <a:t>		i sängen</a:t>
            </a:r>
          </a:p>
          <a:p>
            <a:pPr marL="0" indent="0">
              <a:buNone/>
            </a:pPr>
            <a:r>
              <a:rPr lang="sv-SE" sz="2600" dirty="0"/>
              <a:t>		i väskan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4807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Konkret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handen				på handen</a:t>
            </a:r>
          </a:p>
          <a:p>
            <a:pPr marL="0" indent="0">
              <a:buNone/>
            </a:pPr>
            <a:r>
              <a:rPr lang="sv-SE" sz="2600" dirty="0"/>
              <a:t>		i sängen				på sängen</a:t>
            </a:r>
          </a:p>
          <a:p>
            <a:pPr marL="0" indent="0">
              <a:buNone/>
            </a:pPr>
            <a:r>
              <a:rPr lang="sv-SE" sz="2600" dirty="0"/>
              <a:t>		i väskan				på bordet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5007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Prepositioner är oböjliga småord som ofta står framför substantiv eller pronomen.</a:t>
            </a:r>
          </a:p>
          <a:p>
            <a:r>
              <a:rPr lang="sv-SE" dirty="0"/>
              <a:t>De uttrycker någon slags relation, t.ex. plats (Hunden ligger </a:t>
            </a:r>
            <a:r>
              <a:rPr lang="sv-SE" b="1" i="1" dirty="0"/>
              <a:t>under</a:t>
            </a:r>
            <a:r>
              <a:rPr lang="sv-SE" dirty="0"/>
              <a:t> bordet) eller tid (Eva kommer hem </a:t>
            </a:r>
            <a:r>
              <a:rPr lang="sv-SE" b="1" i="1" dirty="0"/>
              <a:t>på </a:t>
            </a:r>
            <a:r>
              <a:rPr lang="sv-SE" dirty="0"/>
              <a:t>torsdag).</a:t>
            </a:r>
          </a:p>
        </p:txBody>
      </p:sp>
    </p:spTree>
    <p:extLst>
      <p:ext uri="{BB962C8B-B14F-4D97-AF65-F5344CB8AC3E}">
        <p14:creationId xmlns:p14="http://schemas.microsoft.com/office/powerpoint/2010/main" val="33570716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Känslor	”i”					”på”		</a:t>
            </a:r>
          </a:p>
          <a:p>
            <a:pPr marL="0" indent="0">
              <a:buNone/>
            </a:pPr>
            <a:r>
              <a:rPr lang="sv-SE" dirty="0"/>
              <a:t>		kär</a:t>
            </a:r>
            <a:r>
              <a:rPr lang="sv-SE" sz="2600" dirty="0"/>
              <a:t> i honom				arg på honom</a:t>
            </a:r>
          </a:p>
          <a:p>
            <a:pPr marL="0" indent="0">
              <a:buNone/>
            </a:pPr>
            <a:r>
              <a:rPr lang="sv-SE" sz="2600" dirty="0"/>
              <a:t>		galen i henne				galen på henne</a:t>
            </a:r>
          </a:p>
          <a:p>
            <a:pPr marL="0" indent="0">
              <a:buNone/>
            </a:pPr>
            <a:r>
              <a:rPr lang="sv-SE" sz="2600" dirty="0"/>
              <a:t>							besviken på honom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302304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675"/>
              </a:spcAft>
              <a:buSzPts val="1000"/>
              <a:buNone/>
              <a:tabLst>
                <a:tab pos="457200" algn="l"/>
              </a:tabLst>
            </a:pPr>
            <a:r>
              <a:rPr lang="sv-SE" dirty="0"/>
              <a:t>Här är några andra vanliga rumsprepositioner.</a:t>
            </a:r>
            <a:endParaRPr lang="sv-SE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978962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Bollen finns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lådan.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Saxen ligger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bordet.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 körde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Göteborg.</a:t>
            </a:r>
            <a:endParaRPr lang="sv-SE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made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Kniven är gjord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stål.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4396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Bollen finns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lådan.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Saxen ligger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bordet.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 körde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Göteborg.</a:t>
            </a:r>
            <a:endParaRPr lang="sv-SE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made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Kniven är gjord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stål.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framför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Stina står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framför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Pär.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</a:t>
            </a: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(by)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Johan sitter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vid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bordet.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 frågade henne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vägen till Stockholm.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towards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 kör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sv-SE" sz="2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tockholm.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79337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Bollen finns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lådan.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Saxen ligger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på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bordet.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 körde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till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Göteborg.</a:t>
            </a:r>
            <a:endParaRPr lang="sv-SE" sz="2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made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Kniven är gjord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stål.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framför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Stina står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framför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Pär.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</a:t>
            </a: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(by)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Johan sitter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vid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bordet.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 frågade henne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om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vägen till Stockholm.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ot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towards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 kör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sv-SE" sz="26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tockholm.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C823C11-1D0F-46DB-A5EE-7B536EF4FB49}"/>
              </a:ext>
            </a:extLst>
          </p:cNvPr>
          <p:cNvSpPr txBox="1"/>
          <p:nvPr/>
        </p:nvSpPr>
        <p:spPr>
          <a:xfrm>
            <a:off x="9781703" y="4708634"/>
            <a:ext cx="1572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Man är: snäll ”mot” någon</a:t>
            </a:r>
          </a:p>
        </p:txBody>
      </p:sp>
    </p:spTree>
    <p:extLst>
      <p:ext uri="{BB962C8B-B14F-4D97-AF65-F5344CB8AC3E}">
        <p14:creationId xmlns:p14="http://schemas.microsoft.com/office/powerpoint/2010/main" val="3276446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Jag var vikarie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Sture igår.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öre	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before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Klassen kom tillbaka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läraren.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enom/igenom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through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Sture gick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genom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tunneln.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without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 kan inte resa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utan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Kalle.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420061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Jag var vikarie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Sture igår.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öre	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before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Klassen kom tillbaka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läraren.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enom/igenom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through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Sture gick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genom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tunneln.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without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 kan inte resa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utan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Kalle.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2C43CFC9-A7B4-45F3-8533-BF31A678026C}"/>
              </a:ext>
            </a:extLst>
          </p:cNvPr>
          <p:cNvSpPr txBox="1"/>
          <p:nvPr/>
        </p:nvSpPr>
        <p:spPr>
          <a:xfrm>
            <a:off x="5486401" y="4001294"/>
            <a:ext cx="5528440" cy="928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”igenom” kan också vara en ”verbpartikel”</a:t>
            </a:r>
          </a:p>
          <a:p>
            <a:r>
              <a:rPr lang="sv-SE" dirty="0"/>
              <a:t>Ex. Läs först igenom texten innan du svara på frågorna. (läs igenom)</a:t>
            </a:r>
          </a:p>
        </p:txBody>
      </p:sp>
    </p:spTree>
    <p:extLst>
      <p:ext uri="{BB962C8B-B14F-4D97-AF65-F5344CB8AC3E}">
        <p14:creationId xmlns:p14="http://schemas.microsoft.com/office/powerpoint/2010/main" val="34541829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Jag var vikarie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Sture igår.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öre	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before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Klassen kom tillbaka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före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läraren.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enom/igenom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through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Sture gick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genom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tunneln.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tan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without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 kan inte resa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utan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Kalle.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efter</a:t>
            </a:r>
            <a:b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Det kom en lastbil </a:t>
            </a: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efter</a:t>
            </a: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oss på vägen.</a:t>
            </a:r>
            <a:endParaRPr lang="sv-S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över</a:t>
            </a:r>
            <a:b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Mattan ligger </a:t>
            </a: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över</a:t>
            </a: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fläcken på golvet.</a:t>
            </a:r>
            <a:endParaRPr lang="sv-S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bakom</a:t>
            </a:r>
            <a:b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Olle står </a:t>
            </a: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bakom</a:t>
            </a: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Nils. </a:t>
            </a: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under</a:t>
            </a:r>
            <a:b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Hunden låg </a:t>
            </a:r>
            <a:r>
              <a:rPr lang="sv-SE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under</a:t>
            </a:r>
            <a:r>
              <a:rPr lang="sv-S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bordet.</a:t>
            </a:r>
            <a:endParaRPr lang="sv-S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00729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1970B13-633D-4943-A9A0-447FCD24ECA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från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Hon gick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från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stranden.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redvid 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next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to/ </a:t>
            </a:r>
            <a:r>
              <a:rPr lang="sv-SE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beside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Kajsa går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bredvid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Greta.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mellan</a:t>
            </a:r>
            <a:b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 kan gå </a:t>
            </a:r>
            <a:r>
              <a:rPr lang="sv-SE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mellan</a:t>
            </a: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bilarna?</a:t>
            </a:r>
          </a:p>
          <a:p>
            <a:pPr marL="342900" lvl="0" indent="-342900">
              <a:lnSpc>
                <a:spcPct val="107000"/>
              </a:lnSpc>
              <a:spcAft>
                <a:spcPts val="675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sv-SE" sz="2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hos</a:t>
            </a:r>
            <a:r>
              <a:rPr lang="sv-SE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(at </a:t>
            </a:r>
            <a:r>
              <a:rPr lang="sv-SE" sz="2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someone´s</a:t>
            </a:r>
            <a:r>
              <a:rPr lang="sv-SE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v-SE" sz="2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place</a:t>
            </a:r>
            <a:r>
              <a:rPr lang="sv-SE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lvl="0" indent="0">
              <a:lnSpc>
                <a:spcPct val="107000"/>
              </a:lnSpc>
              <a:spcAft>
                <a:spcPts val="675"/>
              </a:spcAft>
              <a:buSzPts val="1000"/>
              <a:buNone/>
              <a:tabLst>
                <a:tab pos="457200" algn="l"/>
              </a:tabLst>
            </a:pPr>
            <a:r>
              <a:rPr lang="sv-SE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Jag är hemma hos min kompis</a:t>
            </a:r>
            <a:endParaRPr lang="sv-SE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55C4BF47-B8D9-4CB0-8058-632CBCEBC6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873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Prepositioner är oböjliga småord som ofta står framför substantiv eller pronomen.</a:t>
            </a:r>
          </a:p>
          <a:p>
            <a:r>
              <a:rPr lang="sv-SE" dirty="0"/>
              <a:t>De uttrycker någon slags relation, t.ex. plats (Hunden ligger </a:t>
            </a:r>
            <a:r>
              <a:rPr lang="sv-SE" b="1" i="1" dirty="0"/>
              <a:t>under</a:t>
            </a:r>
            <a:r>
              <a:rPr lang="sv-SE" dirty="0"/>
              <a:t> bordet) eller tid (Eva kommer hem </a:t>
            </a:r>
            <a:r>
              <a:rPr lang="sv-SE" b="1" i="1" dirty="0"/>
              <a:t>på </a:t>
            </a:r>
            <a:r>
              <a:rPr lang="sv-SE"/>
              <a:t>torsdag).</a:t>
            </a:r>
          </a:p>
          <a:p>
            <a:r>
              <a:rPr lang="sv-SE"/>
              <a:t>Prepositioner </a:t>
            </a:r>
            <a:r>
              <a:rPr lang="sv-SE" dirty="0"/>
              <a:t>kan också uttrycka en mer abstrakt relation (Johan tänker </a:t>
            </a:r>
            <a:r>
              <a:rPr lang="sv-SE" b="1" i="1" dirty="0"/>
              <a:t>på</a:t>
            </a:r>
            <a:r>
              <a:rPr lang="sv-SE" dirty="0"/>
              <a:t> sin familj).</a:t>
            </a:r>
          </a:p>
        </p:txBody>
      </p:sp>
    </p:spTree>
    <p:extLst>
      <p:ext uri="{BB962C8B-B14F-4D97-AF65-F5344CB8AC3E}">
        <p14:creationId xmlns:p14="http://schemas.microsoft.com/office/powerpoint/2010/main" val="652003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	”i”= 				”på” 	</a:t>
            </a:r>
          </a:p>
          <a:p>
            <a:pPr marL="0" indent="0">
              <a:buNone/>
            </a:pPr>
            <a:r>
              <a:rPr lang="sv-SE" dirty="0"/>
              <a:t>		</a:t>
            </a:r>
            <a:endParaRPr lang="sv-SE" sz="2600" dirty="0"/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  <p:sp>
        <p:nvSpPr>
          <p:cNvPr id="10" name="AutoShape 6" descr="Bildresultat för tecknad bild på en låda">
            <a:extLst>
              <a:ext uri="{FF2B5EF4-FFF2-40B4-BE49-F238E27FC236}">
                <a16:creationId xmlns:a16="http://schemas.microsoft.com/office/drawing/2014/main" id="{68E7D32D-1A41-4E56-B1A3-729DA770C5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3336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	”i”= volym			”på” = en yta	</a:t>
            </a:r>
          </a:p>
          <a:p>
            <a:pPr marL="0" indent="0">
              <a:buNone/>
            </a:pPr>
            <a:r>
              <a:rPr lang="sv-SE" dirty="0"/>
              <a:t>		</a:t>
            </a:r>
            <a:endParaRPr lang="sv-SE" sz="2600" dirty="0"/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  <p:pic>
        <p:nvPicPr>
          <p:cNvPr id="8" name="Picture 2" descr="Bord Stock Illustrationer - Illustration: 54991834">
            <a:extLst>
              <a:ext uri="{FF2B5EF4-FFF2-40B4-BE49-F238E27FC236}">
                <a16:creationId xmlns:a16="http://schemas.microsoft.com/office/drawing/2014/main" id="{5201CAB5-AC4F-4869-AA32-7A3936C18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104" y="4879428"/>
            <a:ext cx="1680376" cy="112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 descr="Bildresultat för tecknad bild på en låda">
            <a:extLst>
              <a:ext uri="{FF2B5EF4-FFF2-40B4-BE49-F238E27FC236}">
                <a16:creationId xmlns:a16="http://schemas.microsoft.com/office/drawing/2014/main" id="{68E7D32D-1A41-4E56-B1A3-729DA770C5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Platshållare för innehåll 7">
            <a:extLst>
              <a:ext uri="{FF2B5EF4-FFF2-40B4-BE49-F238E27FC236}">
                <a16:creationId xmlns:a16="http://schemas.microsoft.com/office/drawing/2014/main" id="{57A8F0EF-FD86-4A4B-8AAE-EB6CE1E66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9010" y="4930467"/>
            <a:ext cx="1308526" cy="107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31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	”i”= volym			”på” = en yta	</a:t>
            </a:r>
          </a:p>
          <a:p>
            <a:pPr marL="0" indent="0">
              <a:buNone/>
            </a:pPr>
            <a:r>
              <a:rPr lang="sv-SE" dirty="0"/>
              <a:t>		</a:t>
            </a:r>
            <a:endParaRPr lang="sv-SE" sz="2600" dirty="0"/>
          </a:p>
          <a:p>
            <a:pPr marL="0" indent="0">
              <a:buNone/>
            </a:pPr>
            <a:r>
              <a:rPr lang="sv-SE" sz="2600" dirty="0"/>
              <a:t>							</a:t>
            </a:r>
            <a:endParaRPr lang="sv-SE" dirty="0"/>
          </a:p>
        </p:txBody>
      </p:sp>
      <p:pic>
        <p:nvPicPr>
          <p:cNvPr id="8" name="Picture 2" descr="Bord Stock Illustrationer - Illustration: 54991834">
            <a:extLst>
              <a:ext uri="{FF2B5EF4-FFF2-40B4-BE49-F238E27FC236}">
                <a16:creationId xmlns:a16="http://schemas.microsoft.com/office/drawing/2014/main" id="{5201CAB5-AC4F-4869-AA32-7A3936C18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104" y="4879428"/>
            <a:ext cx="1680376" cy="112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 descr="Bildresultat för tecknad bild på en låda">
            <a:extLst>
              <a:ext uri="{FF2B5EF4-FFF2-40B4-BE49-F238E27FC236}">
                <a16:creationId xmlns:a16="http://schemas.microsoft.com/office/drawing/2014/main" id="{68E7D32D-1A41-4E56-B1A3-729DA770C5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Platshållare för innehåll 7">
            <a:extLst>
              <a:ext uri="{FF2B5EF4-FFF2-40B4-BE49-F238E27FC236}">
                <a16:creationId xmlns:a16="http://schemas.microsoft.com/office/drawing/2014/main" id="{57A8F0EF-FD86-4A4B-8AAE-EB6CE1E66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9010" y="4930467"/>
            <a:ext cx="1308526" cy="107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l: nedåtböjd 3">
            <a:extLst>
              <a:ext uri="{FF2B5EF4-FFF2-40B4-BE49-F238E27FC236}">
                <a16:creationId xmlns:a16="http://schemas.microsoft.com/office/drawing/2014/main" id="{23A524BE-E793-4271-9A3E-5203DFF8F378}"/>
              </a:ext>
            </a:extLst>
          </p:cNvPr>
          <p:cNvSpPr/>
          <p:nvPr/>
        </p:nvSpPr>
        <p:spPr>
          <a:xfrm>
            <a:off x="2379359" y="4564707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Pil: nedåtböjd 4">
            <a:extLst>
              <a:ext uri="{FF2B5EF4-FFF2-40B4-BE49-F238E27FC236}">
                <a16:creationId xmlns:a16="http://schemas.microsoft.com/office/drawing/2014/main" id="{985FC83A-F8B2-40A9-A6C8-4E701293F231}"/>
              </a:ext>
            </a:extLst>
          </p:cNvPr>
          <p:cNvSpPr/>
          <p:nvPr/>
        </p:nvSpPr>
        <p:spPr>
          <a:xfrm>
            <a:off x="8219090" y="4429505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848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		”i”= volym			”på” = en yta	</a:t>
            </a:r>
          </a:p>
          <a:p>
            <a:pPr marL="0" indent="0">
              <a:buNone/>
            </a:pPr>
            <a:r>
              <a:rPr lang="sv-SE" dirty="0"/>
              <a:t>		</a:t>
            </a:r>
            <a:endParaRPr lang="sv-SE" sz="2600" dirty="0"/>
          </a:p>
          <a:p>
            <a:pPr marL="0" indent="0">
              <a:buNone/>
            </a:pPr>
            <a:r>
              <a:rPr lang="sv-SE" sz="2600" dirty="0"/>
              <a:t>		i lådan					på bordet</a:t>
            </a:r>
            <a:endParaRPr lang="sv-SE" dirty="0"/>
          </a:p>
        </p:txBody>
      </p:sp>
      <p:pic>
        <p:nvPicPr>
          <p:cNvPr id="8" name="Picture 2" descr="Bord Stock Illustrationer - Illustration: 54991834">
            <a:extLst>
              <a:ext uri="{FF2B5EF4-FFF2-40B4-BE49-F238E27FC236}">
                <a16:creationId xmlns:a16="http://schemas.microsoft.com/office/drawing/2014/main" id="{5201CAB5-AC4F-4869-AA32-7A3936C18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7104" y="4879428"/>
            <a:ext cx="1680376" cy="112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6" descr="Bildresultat för tecknad bild på en låda">
            <a:extLst>
              <a:ext uri="{FF2B5EF4-FFF2-40B4-BE49-F238E27FC236}">
                <a16:creationId xmlns:a16="http://schemas.microsoft.com/office/drawing/2014/main" id="{68E7D32D-1A41-4E56-B1A3-729DA770C5D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12" name="Platshållare för innehåll 7">
            <a:extLst>
              <a:ext uri="{FF2B5EF4-FFF2-40B4-BE49-F238E27FC236}">
                <a16:creationId xmlns:a16="http://schemas.microsoft.com/office/drawing/2014/main" id="{57A8F0EF-FD86-4A4B-8AAE-EB6CE1E661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79010" y="4930467"/>
            <a:ext cx="1308526" cy="1070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il: nedåtböjd 3">
            <a:extLst>
              <a:ext uri="{FF2B5EF4-FFF2-40B4-BE49-F238E27FC236}">
                <a16:creationId xmlns:a16="http://schemas.microsoft.com/office/drawing/2014/main" id="{23A524BE-E793-4271-9A3E-5203DFF8F378}"/>
              </a:ext>
            </a:extLst>
          </p:cNvPr>
          <p:cNvSpPr/>
          <p:nvPr/>
        </p:nvSpPr>
        <p:spPr>
          <a:xfrm>
            <a:off x="2379359" y="4564707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5" name="Pil: nedåtböjd 4">
            <a:extLst>
              <a:ext uri="{FF2B5EF4-FFF2-40B4-BE49-F238E27FC236}">
                <a16:creationId xmlns:a16="http://schemas.microsoft.com/office/drawing/2014/main" id="{985FC83A-F8B2-40A9-A6C8-4E701293F231}"/>
              </a:ext>
            </a:extLst>
          </p:cNvPr>
          <p:cNvSpPr/>
          <p:nvPr/>
        </p:nvSpPr>
        <p:spPr>
          <a:xfrm>
            <a:off x="8219090" y="4429505"/>
            <a:ext cx="1216152" cy="731520"/>
          </a:xfrm>
          <a:prstGeom prst="curved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583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AAB85-4C4C-4FC5-8410-8E3250492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Prepositioner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6768675-1021-4DD6-BF08-CBEF346B6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Rumsprepositioner ”i” eller ”på”</a:t>
            </a:r>
          </a:p>
          <a:p>
            <a:endParaRPr lang="sv-SE" dirty="0"/>
          </a:p>
          <a:p>
            <a:r>
              <a:rPr lang="sv-SE" dirty="0"/>
              <a:t>Hus		”i”					”på”		</a:t>
            </a:r>
          </a:p>
          <a:p>
            <a:pPr marL="0" indent="0">
              <a:buNone/>
            </a:pPr>
            <a:r>
              <a:rPr lang="sv-SE" dirty="0"/>
              <a:t>		</a:t>
            </a:r>
            <a:r>
              <a:rPr lang="sv-SE" sz="2600" dirty="0"/>
              <a:t>i ett hus </a:t>
            </a:r>
          </a:p>
          <a:p>
            <a:pPr marL="0" indent="0">
              <a:buNone/>
            </a:pPr>
            <a:r>
              <a:rPr lang="sv-SE" sz="2600" dirty="0"/>
              <a:t>		i en affär			</a:t>
            </a:r>
          </a:p>
          <a:p>
            <a:pPr marL="0" indent="0">
              <a:buNone/>
            </a:pPr>
            <a:r>
              <a:rPr lang="sv-SE" sz="2600" dirty="0"/>
              <a:t>				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3381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7082</TotalTime>
  <Words>2162</Words>
  <Application>Microsoft Office PowerPoint</Application>
  <PresentationFormat>Bredbild</PresentationFormat>
  <Paragraphs>281</Paragraphs>
  <Slides>38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Symbol</vt:lpstr>
      <vt:lpstr>Office-tema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  <vt:lpstr>Prepositioner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Prepositioner</dc:title>
  <dc:creator>Stefan Runesson</dc:creator>
  <cp:lastModifiedBy>Stefan Runesson</cp:lastModifiedBy>
  <cp:revision>20</cp:revision>
  <dcterms:created xsi:type="dcterms:W3CDTF">2026-03-06T09:57:28Z</dcterms:created>
  <dcterms:modified xsi:type="dcterms:W3CDTF">2026-03-11T08:00:25Z</dcterms:modified>
</cp:coreProperties>
</file>