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Lst>
  <p:notesMasterIdLst>
    <p:notesMasterId r:id="rId16"/>
  </p:notesMasterIdLst>
  <p:sldIdLst>
    <p:sldId id="256" r:id="rId6"/>
    <p:sldId id="257" r:id="rId7"/>
    <p:sldId id="258" r:id="rId8"/>
    <p:sldId id="259" r:id="rId9"/>
    <p:sldId id="260" r:id="rId10"/>
    <p:sldId id="261" r:id="rId11"/>
    <p:sldId id="266" r:id="rId12"/>
    <p:sldId id="267" r:id="rId13"/>
    <p:sldId id="262" r:id="rId14"/>
    <p:sldId id="264" r:id="rId15"/>
  </p:sldIdLst>
  <p:sldSz cx="9144000" cy="6357938"/>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03" userDrawn="1">
          <p15:clr>
            <a:srgbClr val="A4A3A4"/>
          </p15:clr>
        </p15:guide>
        <p15:guide id="2" pos="2880" userDrawn="1">
          <p15:clr>
            <a:srgbClr val="A4A3A4"/>
          </p15:clr>
        </p15:guide>
        <p15:guide id="3" orient="horz" pos="3136" userDrawn="1">
          <p15:clr>
            <a:srgbClr val="A4A3A4"/>
          </p15:clr>
        </p15:guide>
        <p15:guide id="4" orient="horz" pos="191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sa" initials="E" lastIdx="5" clrIdx="0">
    <p:extLst>
      <p:ext uri="{19B8F6BF-5375-455C-9EA6-DF929625EA0E}">
        <p15:presenceInfo xmlns:p15="http://schemas.microsoft.com/office/powerpoint/2012/main" userId="S::elsa.costes@folkuniversitetet.se::0984851e-cee1-465a-8af6-889aa39c25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0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8531" autoAdjust="0"/>
  </p:normalViewPr>
  <p:slideViewPr>
    <p:cSldViewPr snapToGrid="0" snapToObjects="1" showGuides="1">
      <p:cViewPr varScale="1">
        <p:scale>
          <a:sx n="59" d="100"/>
          <a:sy n="59" d="100"/>
        </p:scale>
        <p:origin x="3150" y="72"/>
      </p:cViewPr>
      <p:guideLst>
        <p:guide orient="horz" pos="2003"/>
        <p:guide pos="2880"/>
        <p:guide orient="horz" pos="3136"/>
        <p:guide orient="horz" pos="191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1" Type="http://schemas.openxmlformats.org/officeDocument/2006/relationships/slide" Target="slides/slide6.xml"/><Relationship Id="rId6" Type="http://schemas.openxmlformats.org/officeDocument/2006/relationships/slide" Target="slides/slide1.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sa Costes" userId="0984851e-cee1-465a-8af6-889aa39c25ba" providerId="ADAL" clId="{91D537EF-7B1E-4BC3-83AD-F94164486CBA}"/>
    <pc:docChg chg="modSld">
      <pc:chgData name="Elsa Costes" userId="0984851e-cee1-465a-8af6-889aa39c25ba" providerId="ADAL" clId="{91D537EF-7B1E-4BC3-83AD-F94164486CBA}" dt="2023-07-20T13:22:03.102" v="18" actId="20577"/>
      <pc:docMkLst>
        <pc:docMk/>
      </pc:docMkLst>
      <pc:sldChg chg="modSp mod modNotesTx">
        <pc:chgData name="Elsa Costes" userId="0984851e-cee1-465a-8af6-889aa39c25ba" providerId="ADAL" clId="{91D537EF-7B1E-4BC3-83AD-F94164486CBA}" dt="2023-07-20T13:22:03.102" v="18" actId="20577"/>
        <pc:sldMkLst>
          <pc:docMk/>
          <pc:sldMk cId="4048632411" sldId="260"/>
        </pc:sldMkLst>
        <pc:spChg chg="mod">
          <ac:chgData name="Elsa Costes" userId="0984851e-cee1-465a-8af6-889aa39c25ba" providerId="ADAL" clId="{91D537EF-7B1E-4BC3-83AD-F94164486CBA}" dt="2023-07-20T13:21:39.412" v="4" actId="20577"/>
          <ac:spMkLst>
            <pc:docMk/>
            <pc:sldMk cId="4048632411" sldId="260"/>
            <ac:spMk id="2" creationId="{35A057DA-E797-471B-B54D-1B91584C5BCC}"/>
          </ac:spMkLst>
        </pc:spChg>
      </pc:sldChg>
    </pc:docChg>
  </pc:docChgLst>
  <pc:docChgLst>
    <pc:chgData name="Elsa Costes" userId="0984851e-cee1-465a-8af6-889aa39c25ba" providerId="ADAL" clId="{E59959F1-4E70-4967-8E1B-1E974B2AA497}"/>
    <pc:docChg chg="custSel addSld delSld modSld sldOrd">
      <pc:chgData name="Elsa Costes" userId="0984851e-cee1-465a-8af6-889aa39c25ba" providerId="ADAL" clId="{E59959F1-4E70-4967-8E1B-1E974B2AA497}" dt="2021-04-16T13:04:07.173" v="42" actId="47"/>
      <pc:docMkLst>
        <pc:docMk/>
      </pc:docMkLst>
      <pc:sldChg chg="add del">
        <pc:chgData name="Elsa Costes" userId="0984851e-cee1-465a-8af6-889aa39c25ba" providerId="ADAL" clId="{E59959F1-4E70-4967-8E1B-1E974B2AA497}" dt="2021-04-16T12:13:49.778" v="8" actId="2696"/>
        <pc:sldMkLst>
          <pc:docMk/>
          <pc:sldMk cId="1856279528" sldId="263"/>
        </pc:sldMkLst>
      </pc:sldChg>
      <pc:sldChg chg="add del">
        <pc:chgData name="Elsa Costes" userId="0984851e-cee1-465a-8af6-889aa39c25ba" providerId="ADAL" clId="{E59959F1-4E70-4967-8E1B-1E974B2AA497}" dt="2021-04-16T12:48:33.972" v="39" actId="2696"/>
        <pc:sldMkLst>
          <pc:docMk/>
          <pc:sldMk cId="3687310459" sldId="272"/>
        </pc:sldMkLst>
      </pc:sldChg>
      <pc:sldChg chg="add del">
        <pc:chgData name="Elsa Costes" userId="0984851e-cee1-465a-8af6-889aa39c25ba" providerId="ADAL" clId="{E59959F1-4E70-4967-8E1B-1E974B2AA497}" dt="2021-04-16T12:48:33.972" v="39" actId="2696"/>
        <pc:sldMkLst>
          <pc:docMk/>
          <pc:sldMk cId="2676042567" sldId="273"/>
        </pc:sldMkLst>
      </pc:sldChg>
      <pc:sldChg chg="addSp delSp modSp new del mod ord modClrScheme chgLayout">
        <pc:chgData name="Elsa Costes" userId="0984851e-cee1-465a-8af6-889aa39c25ba" providerId="ADAL" clId="{E59959F1-4E70-4967-8E1B-1E974B2AA497}" dt="2021-04-16T12:48:33.972" v="39" actId="2696"/>
        <pc:sldMkLst>
          <pc:docMk/>
          <pc:sldMk cId="1704255541" sldId="274"/>
        </pc:sldMkLst>
        <pc:spChg chg="del mod ord">
          <ac:chgData name="Elsa Costes" userId="0984851e-cee1-465a-8af6-889aa39c25ba" providerId="ADAL" clId="{E59959F1-4E70-4967-8E1B-1E974B2AA497}" dt="2021-04-16T12:21:55.910" v="13" actId="700"/>
          <ac:spMkLst>
            <pc:docMk/>
            <pc:sldMk cId="1704255541" sldId="274"/>
            <ac:spMk id="2" creationId="{85C8F234-7DFA-4DB3-99E0-9F6EADA577AA}"/>
          </ac:spMkLst>
        </pc:spChg>
        <pc:spChg chg="del mod ord">
          <ac:chgData name="Elsa Costes" userId="0984851e-cee1-465a-8af6-889aa39c25ba" providerId="ADAL" clId="{E59959F1-4E70-4967-8E1B-1E974B2AA497}" dt="2021-04-16T12:21:55.910" v="13" actId="700"/>
          <ac:spMkLst>
            <pc:docMk/>
            <pc:sldMk cId="1704255541" sldId="274"/>
            <ac:spMk id="3" creationId="{85CDDF5A-F95B-44B9-A2B7-6809A3A84DEF}"/>
          </ac:spMkLst>
        </pc:spChg>
        <pc:spChg chg="mod ord">
          <ac:chgData name="Elsa Costes" userId="0984851e-cee1-465a-8af6-889aa39c25ba" providerId="ADAL" clId="{E59959F1-4E70-4967-8E1B-1E974B2AA497}" dt="2021-04-16T12:21:55.910" v="13" actId="700"/>
          <ac:spMkLst>
            <pc:docMk/>
            <pc:sldMk cId="1704255541" sldId="274"/>
            <ac:spMk id="4" creationId="{092B6E05-7A0D-4727-928D-A2F6716A0AAB}"/>
          </ac:spMkLst>
        </pc:spChg>
        <pc:spChg chg="add mod ord">
          <ac:chgData name="Elsa Costes" userId="0984851e-cee1-465a-8af6-889aa39c25ba" providerId="ADAL" clId="{E59959F1-4E70-4967-8E1B-1E974B2AA497}" dt="2021-04-16T12:22:09.937" v="38" actId="20577"/>
          <ac:spMkLst>
            <pc:docMk/>
            <pc:sldMk cId="1704255541" sldId="274"/>
            <ac:spMk id="5" creationId="{F90B7CB5-6DDE-4EAE-AF6E-2BCCD6629A3A}"/>
          </ac:spMkLst>
        </pc:spChg>
        <pc:spChg chg="add mod ord">
          <ac:chgData name="Elsa Costes" userId="0984851e-cee1-465a-8af6-889aa39c25ba" providerId="ADAL" clId="{E59959F1-4E70-4967-8E1B-1E974B2AA497}" dt="2021-04-16T12:21:55.910" v="13" actId="700"/>
          <ac:spMkLst>
            <pc:docMk/>
            <pc:sldMk cId="1704255541" sldId="274"/>
            <ac:spMk id="6" creationId="{1BAF2151-CBA9-492B-A2B1-AC133F81B14C}"/>
          </ac:spMkLst>
        </pc:spChg>
      </pc:sldChg>
      <pc:sldChg chg="del">
        <pc:chgData name="Elsa Costes" userId="0984851e-cee1-465a-8af6-889aa39c25ba" providerId="ADAL" clId="{E59959F1-4E70-4967-8E1B-1E974B2AA497}" dt="2021-04-16T09:41:36.137" v="0" actId="2696"/>
        <pc:sldMkLst>
          <pc:docMk/>
          <pc:sldMk cId="2678066142" sldId="278"/>
        </pc:sldMkLst>
      </pc:sldChg>
      <pc:sldChg chg="del">
        <pc:chgData name="Elsa Costes" userId="0984851e-cee1-465a-8af6-889aa39c25ba" providerId="ADAL" clId="{E59959F1-4E70-4967-8E1B-1E974B2AA497}" dt="2021-04-16T09:41:38.744" v="1" actId="2696"/>
        <pc:sldMkLst>
          <pc:docMk/>
          <pc:sldMk cId="3957545919" sldId="279"/>
        </pc:sldMkLst>
      </pc:sldChg>
      <pc:sldChg chg="del">
        <pc:chgData name="Elsa Costes" userId="0984851e-cee1-465a-8af6-889aa39c25ba" providerId="ADAL" clId="{E59959F1-4E70-4967-8E1B-1E974B2AA497}" dt="2021-04-16T09:41:41.221" v="2" actId="2696"/>
        <pc:sldMkLst>
          <pc:docMk/>
          <pc:sldMk cId="2581342003" sldId="280"/>
        </pc:sldMkLst>
      </pc:sldChg>
      <pc:sldChg chg="del">
        <pc:chgData name="Elsa Costes" userId="0984851e-cee1-465a-8af6-889aa39c25ba" providerId="ADAL" clId="{E59959F1-4E70-4967-8E1B-1E974B2AA497}" dt="2021-04-16T09:41:43.690" v="3" actId="2696"/>
        <pc:sldMkLst>
          <pc:docMk/>
          <pc:sldMk cId="1622141702" sldId="281"/>
        </pc:sldMkLst>
      </pc:sldChg>
      <pc:sldChg chg="del">
        <pc:chgData name="Elsa Costes" userId="0984851e-cee1-465a-8af6-889aa39c25ba" providerId="ADAL" clId="{E59959F1-4E70-4967-8E1B-1E974B2AA497}" dt="2021-04-16T09:41:48.806" v="4" actId="2696"/>
        <pc:sldMkLst>
          <pc:docMk/>
          <pc:sldMk cId="1693297988" sldId="282"/>
        </pc:sldMkLst>
      </pc:sldChg>
      <pc:sldChg chg="del">
        <pc:chgData name="Elsa Costes" userId="0984851e-cee1-465a-8af6-889aa39c25ba" providerId="ADAL" clId="{E59959F1-4E70-4967-8E1B-1E974B2AA497}" dt="2021-04-16T09:41:48.806" v="4" actId="2696"/>
        <pc:sldMkLst>
          <pc:docMk/>
          <pc:sldMk cId="2427845285" sldId="283"/>
        </pc:sldMkLst>
      </pc:sldChg>
      <pc:sldChg chg="del">
        <pc:chgData name="Elsa Costes" userId="0984851e-cee1-465a-8af6-889aa39c25ba" providerId="ADAL" clId="{E59959F1-4E70-4967-8E1B-1E974B2AA497}" dt="2021-04-16T09:41:48.806" v="4" actId="2696"/>
        <pc:sldMkLst>
          <pc:docMk/>
          <pc:sldMk cId="440370076" sldId="284"/>
        </pc:sldMkLst>
      </pc:sldChg>
      <pc:sldChg chg="del">
        <pc:chgData name="Elsa Costes" userId="0984851e-cee1-465a-8af6-889aa39c25ba" providerId="ADAL" clId="{E59959F1-4E70-4967-8E1B-1E974B2AA497}" dt="2021-04-16T09:41:48.806" v="4" actId="2696"/>
        <pc:sldMkLst>
          <pc:docMk/>
          <pc:sldMk cId="1484142585" sldId="285"/>
        </pc:sldMkLst>
      </pc:sldChg>
      <pc:sldChg chg="del">
        <pc:chgData name="Elsa Costes" userId="0984851e-cee1-465a-8af6-889aa39c25ba" providerId="ADAL" clId="{E59959F1-4E70-4967-8E1B-1E974B2AA497}" dt="2021-04-16T09:41:48.806" v="4" actId="2696"/>
        <pc:sldMkLst>
          <pc:docMk/>
          <pc:sldMk cId="4158919056" sldId="286"/>
        </pc:sldMkLst>
      </pc:sldChg>
      <pc:sldChg chg="add del">
        <pc:chgData name="Elsa Costes" userId="0984851e-cee1-465a-8af6-889aa39c25ba" providerId="ADAL" clId="{E59959F1-4E70-4967-8E1B-1E974B2AA497}" dt="2021-04-16T12:13:49.778" v="8" actId="2696"/>
        <pc:sldMkLst>
          <pc:docMk/>
          <pc:sldMk cId="3525513799" sldId="288"/>
        </pc:sldMkLst>
      </pc:sldChg>
      <pc:sldChg chg="add del">
        <pc:chgData name="Elsa Costes" userId="0984851e-cee1-465a-8af6-889aa39c25ba" providerId="ADAL" clId="{E59959F1-4E70-4967-8E1B-1E974B2AA497}" dt="2021-04-16T09:43:19.995" v="6" actId="47"/>
        <pc:sldMkLst>
          <pc:docMk/>
          <pc:sldMk cId="1072305535" sldId="292"/>
        </pc:sldMkLst>
      </pc:sldChg>
      <pc:sldChg chg="add del">
        <pc:chgData name="Elsa Costes" userId="0984851e-cee1-465a-8af6-889aa39c25ba" providerId="ADAL" clId="{E59959F1-4E70-4967-8E1B-1E974B2AA497}" dt="2021-04-16T12:48:35.248" v="40"/>
        <pc:sldMkLst>
          <pc:docMk/>
          <pc:sldMk cId="1137835091" sldId="294"/>
        </pc:sldMkLst>
      </pc:sldChg>
      <pc:sldChg chg="add del delCm">
        <pc:chgData name="Elsa Costes" userId="0984851e-cee1-465a-8af6-889aa39c25ba" providerId="ADAL" clId="{E59959F1-4E70-4967-8E1B-1E974B2AA497}" dt="2021-04-16T12:48:35.248" v="40"/>
        <pc:sldMkLst>
          <pc:docMk/>
          <pc:sldMk cId="498674769" sldId="295"/>
        </pc:sldMkLst>
      </pc:sldChg>
      <pc:sldChg chg="add del">
        <pc:chgData name="Elsa Costes" userId="0984851e-cee1-465a-8af6-889aa39c25ba" providerId="ADAL" clId="{E59959F1-4E70-4967-8E1B-1E974B2AA497}" dt="2021-04-16T12:48:35.248" v="40"/>
        <pc:sldMkLst>
          <pc:docMk/>
          <pc:sldMk cId="3518608450" sldId="296"/>
        </pc:sldMkLst>
      </pc:sldChg>
      <pc:sldChg chg="add del">
        <pc:chgData name="Elsa Costes" userId="0984851e-cee1-465a-8af6-889aa39c25ba" providerId="ADAL" clId="{E59959F1-4E70-4967-8E1B-1E974B2AA497}" dt="2021-04-16T12:50:36.635" v="41" actId="47"/>
        <pc:sldMkLst>
          <pc:docMk/>
          <pc:sldMk cId="262087088" sldId="312"/>
        </pc:sldMkLst>
      </pc:sldChg>
      <pc:sldChg chg="add del">
        <pc:chgData name="Elsa Costes" userId="0984851e-cee1-465a-8af6-889aa39c25ba" providerId="ADAL" clId="{E59959F1-4E70-4967-8E1B-1E974B2AA497}" dt="2021-04-16T13:04:07.173" v="42" actId="47"/>
        <pc:sldMkLst>
          <pc:docMk/>
          <pc:sldMk cId="1536438170" sldId="313"/>
        </pc:sldMkLst>
      </pc:sldChg>
      <pc:sldChg chg="add">
        <pc:chgData name="Elsa Costes" userId="0984851e-cee1-465a-8af6-889aa39c25ba" providerId="ADAL" clId="{E59959F1-4E70-4967-8E1B-1E974B2AA497}" dt="2021-04-16T12:48:35.248" v="40"/>
        <pc:sldMkLst>
          <pc:docMk/>
          <pc:sldMk cId="1620770426" sldId="314"/>
        </pc:sldMkLst>
      </pc:sldChg>
    </pc:docChg>
  </pc:docChgLst>
  <pc:docChgLst>
    <pc:chgData name="Elsa Costes" userId="0984851e-cee1-465a-8af6-889aa39c25ba" providerId="ADAL" clId="{C8ABE3D1-B93A-4B77-B08C-DDA9ACE1162A}"/>
    <pc:docChg chg="addSld delSld modSld">
      <pc:chgData name="Elsa Costes" userId="0984851e-cee1-465a-8af6-889aa39c25ba" providerId="ADAL" clId="{C8ABE3D1-B93A-4B77-B08C-DDA9ACE1162A}" dt="2021-03-30T10:15:46.263" v="2"/>
      <pc:docMkLst>
        <pc:docMk/>
      </pc:docMkLst>
      <pc:sldChg chg="del">
        <pc:chgData name="Elsa Costes" userId="0984851e-cee1-465a-8af6-889aa39c25ba" providerId="ADAL" clId="{C8ABE3D1-B93A-4B77-B08C-DDA9ACE1162A}" dt="2021-03-30T10:15:45.065" v="1" actId="47"/>
        <pc:sldMkLst>
          <pc:docMk/>
          <pc:sldMk cId="3685478881" sldId="256"/>
        </pc:sldMkLst>
      </pc:sldChg>
      <pc:sldChg chg="del">
        <pc:chgData name="Elsa Costes" userId="0984851e-cee1-465a-8af6-889aa39c25ba" providerId="ADAL" clId="{C8ABE3D1-B93A-4B77-B08C-DDA9ACE1162A}" dt="2021-03-30T10:15:44.638" v="0" actId="47"/>
        <pc:sldMkLst>
          <pc:docMk/>
          <pc:sldMk cId="1856279528" sldId="263"/>
        </pc:sldMkLst>
      </pc:sldChg>
      <pc:sldChg chg="add">
        <pc:chgData name="Elsa Costes" userId="0984851e-cee1-465a-8af6-889aa39c25ba" providerId="ADAL" clId="{C8ABE3D1-B93A-4B77-B08C-DDA9ACE1162A}" dt="2021-03-30T10:15:46.263" v="2"/>
        <pc:sldMkLst>
          <pc:docMk/>
          <pc:sldMk cId="2678066142" sldId="278"/>
        </pc:sldMkLst>
      </pc:sldChg>
      <pc:sldChg chg="add">
        <pc:chgData name="Elsa Costes" userId="0984851e-cee1-465a-8af6-889aa39c25ba" providerId="ADAL" clId="{C8ABE3D1-B93A-4B77-B08C-DDA9ACE1162A}" dt="2021-03-30T10:15:46.263" v="2"/>
        <pc:sldMkLst>
          <pc:docMk/>
          <pc:sldMk cId="3957545919" sldId="279"/>
        </pc:sldMkLst>
      </pc:sldChg>
      <pc:sldChg chg="add">
        <pc:chgData name="Elsa Costes" userId="0984851e-cee1-465a-8af6-889aa39c25ba" providerId="ADAL" clId="{C8ABE3D1-B93A-4B77-B08C-DDA9ACE1162A}" dt="2021-03-30T10:15:46.263" v="2"/>
        <pc:sldMkLst>
          <pc:docMk/>
          <pc:sldMk cId="2581342003" sldId="280"/>
        </pc:sldMkLst>
      </pc:sldChg>
      <pc:sldChg chg="add">
        <pc:chgData name="Elsa Costes" userId="0984851e-cee1-465a-8af6-889aa39c25ba" providerId="ADAL" clId="{C8ABE3D1-B93A-4B77-B08C-DDA9ACE1162A}" dt="2021-03-30T10:15:46.263" v="2"/>
        <pc:sldMkLst>
          <pc:docMk/>
          <pc:sldMk cId="1622141702" sldId="281"/>
        </pc:sldMkLst>
      </pc:sldChg>
      <pc:sldChg chg="add">
        <pc:chgData name="Elsa Costes" userId="0984851e-cee1-465a-8af6-889aa39c25ba" providerId="ADAL" clId="{C8ABE3D1-B93A-4B77-B08C-DDA9ACE1162A}" dt="2021-03-30T10:15:46.263" v="2"/>
        <pc:sldMkLst>
          <pc:docMk/>
          <pc:sldMk cId="1693297988" sldId="282"/>
        </pc:sldMkLst>
      </pc:sldChg>
      <pc:sldChg chg="add">
        <pc:chgData name="Elsa Costes" userId="0984851e-cee1-465a-8af6-889aa39c25ba" providerId="ADAL" clId="{C8ABE3D1-B93A-4B77-B08C-DDA9ACE1162A}" dt="2021-03-30T10:15:46.263" v="2"/>
        <pc:sldMkLst>
          <pc:docMk/>
          <pc:sldMk cId="2427845285" sldId="283"/>
        </pc:sldMkLst>
      </pc:sldChg>
      <pc:sldChg chg="add">
        <pc:chgData name="Elsa Costes" userId="0984851e-cee1-465a-8af6-889aa39c25ba" providerId="ADAL" clId="{C8ABE3D1-B93A-4B77-B08C-DDA9ACE1162A}" dt="2021-03-30T10:15:46.263" v="2"/>
        <pc:sldMkLst>
          <pc:docMk/>
          <pc:sldMk cId="440370076" sldId="284"/>
        </pc:sldMkLst>
      </pc:sldChg>
      <pc:sldChg chg="add">
        <pc:chgData name="Elsa Costes" userId="0984851e-cee1-465a-8af6-889aa39c25ba" providerId="ADAL" clId="{C8ABE3D1-B93A-4B77-B08C-DDA9ACE1162A}" dt="2021-03-30T10:15:46.263" v="2"/>
        <pc:sldMkLst>
          <pc:docMk/>
          <pc:sldMk cId="1484142585" sldId="285"/>
        </pc:sldMkLst>
      </pc:sldChg>
      <pc:sldChg chg="add">
        <pc:chgData name="Elsa Costes" userId="0984851e-cee1-465a-8af6-889aa39c25ba" providerId="ADAL" clId="{C8ABE3D1-B93A-4B77-B08C-DDA9ACE1162A}" dt="2021-03-30T10:15:46.263" v="2"/>
        <pc:sldMkLst>
          <pc:docMk/>
          <pc:sldMk cId="4158919056" sldId="286"/>
        </pc:sldMkLst>
      </pc:sldChg>
    </pc:docChg>
  </pc:docChgLst>
  <pc:docChgLst>
    <pc:chgData name="Elsa Costes" userId="0984851e-cee1-465a-8af6-889aa39c25ba" providerId="ADAL" clId="{76D832C9-DEEA-4F79-9406-0CD9FEAFD62E}"/>
    <pc:docChg chg="undo custSel addSld delSld modSld modShowInfo">
      <pc:chgData name="Elsa Costes" userId="0984851e-cee1-465a-8af6-889aa39c25ba" providerId="ADAL" clId="{76D832C9-DEEA-4F79-9406-0CD9FEAFD62E}" dt="2021-05-24T11:47:36.765" v="1843" actId="20577"/>
      <pc:docMkLst>
        <pc:docMk/>
      </pc:docMkLst>
      <pc:sldChg chg="addSp delSp modSp new mod delAnim modNotesTx">
        <pc:chgData name="Elsa Costes" userId="0984851e-cee1-465a-8af6-889aa39c25ba" providerId="ADAL" clId="{76D832C9-DEEA-4F79-9406-0CD9FEAFD62E}" dt="2021-05-24T11:46:01.965" v="1835" actId="478"/>
        <pc:sldMkLst>
          <pc:docMk/>
          <pc:sldMk cId="3297214324" sldId="256"/>
        </pc:sldMkLst>
        <pc:spChg chg="mod">
          <ac:chgData name="Elsa Costes" userId="0984851e-cee1-465a-8af6-889aa39c25ba" providerId="ADAL" clId="{76D832C9-DEEA-4F79-9406-0CD9FEAFD62E}" dt="2021-04-16T13:33:28.529" v="30" actId="20577"/>
          <ac:spMkLst>
            <pc:docMk/>
            <pc:sldMk cId="3297214324" sldId="256"/>
            <ac:spMk id="2" creationId="{E12E03B8-9D66-49B5-ABF1-DDE4101770D4}"/>
          </ac:spMkLst>
        </pc:spChg>
        <pc:spChg chg="mod">
          <ac:chgData name="Elsa Costes" userId="0984851e-cee1-465a-8af6-889aa39c25ba" providerId="ADAL" clId="{76D832C9-DEEA-4F79-9406-0CD9FEAFD62E}" dt="2021-04-16T13:33:35.646" v="54" actId="20577"/>
          <ac:spMkLst>
            <pc:docMk/>
            <pc:sldMk cId="3297214324" sldId="256"/>
            <ac:spMk id="3" creationId="{85FEFCB8-98B7-413D-8F27-37A510B051D7}"/>
          </ac:spMkLst>
        </pc:spChg>
        <pc:picChg chg="add del mod">
          <ac:chgData name="Elsa Costes" userId="0984851e-cee1-465a-8af6-889aa39c25ba" providerId="ADAL" clId="{76D832C9-DEEA-4F79-9406-0CD9FEAFD62E}" dt="2021-05-24T11:46:01.965" v="1835" actId="478"/>
          <ac:picMkLst>
            <pc:docMk/>
            <pc:sldMk cId="3297214324" sldId="256"/>
            <ac:picMk id="4" creationId="{A12D5249-1A2C-4F5E-8C3D-F5908C0221BC}"/>
          </ac:picMkLst>
        </pc:picChg>
      </pc:sldChg>
      <pc:sldChg chg="addSp delSp modSp new mod delAnim modNotesTx">
        <pc:chgData name="Elsa Costes" userId="0984851e-cee1-465a-8af6-889aa39c25ba" providerId="ADAL" clId="{76D832C9-DEEA-4F79-9406-0CD9FEAFD62E}" dt="2021-05-24T11:45:57.438" v="1834" actId="478"/>
        <pc:sldMkLst>
          <pc:docMk/>
          <pc:sldMk cId="4217083575" sldId="257"/>
        </pc:sldMkLst>
        <pc:spChg chg="mod">
          <ac:chgData name="Elsa Costes" userId="0984851e-cee1-465a-8af6-889aa39c25ba" providerId="ADAL" clId="{76D832C9-DEEA-4F79-9406-0CD9FEAFD62E}" dt="2021-04-16T13:36:37.947" v="80" actId="20577"/>
          <ac:spMkLst>
            <pc:docMk/>
            <pc:sldMk cId="4217083575" sldId="257"/>
            <ac:spMk id="2" creationId="{928F97AB-89B2-41D8-8D7E-3453864C62A5}"/>
          </ac:spMkLst>
        </pc:spChg>
        <pc:spChg chg="mod">
          <ac:chgData name="Elsa Costes" userId="0984851e-cee1-465a-8af6-889aa39c25ba" providerId="ADAL" clId="{76D832C9-DEEA-4F79-9406-0CD9FEAFD62E}" dt="2021-05-10T13:05:29.834" v="1521" actId="255"/>
          <ac:spMkLst>
            <pc:docMk/>
            <pc:sldMk cId="4217083575" sldId="257"/>
            <ac:spMk id="3" creationId="{F0F39A1A-EF64-48C8-892F-73F25234A7A8}"/>
          </ac:spMkLst>
        </pc:spChg>
        <pc:spChg chg="del">
          <ac:chgData name="Elsa Costes" userId="0984851e-cee1-465a-8af6-889aa39c25ba" providerId="ADAL" clId="{76D832C9-DEEA-4F79-9406-0CD9FEAFD62E}" dt="2021-05-12T09:27:49.981" v="1599" actId="478"/>
          <ac:spMkLst>
            <pc:docMk/>
            <pc:sldMk cId="4217083575" sldId="257"/>
            <ac:spMk id="4" creationId="{4DFE8730-215B-412F-8C0D-799C18B2A7D4}"/>
          </ac:spMkLst>
        </pc:spChg>
        <pc:picChg chg="add del mod">
          <ac:chgData name="Elsa Costes" userId="0984851e-cee1-465a-8af6-889aa39c25ba" providerId="ADAL" clId="{76D832C9-DEEA-4F79-9406-0CD9FEAFD62E}" dt="2021-05-24T11:45:57.438" v="1834" actId="478"/>
          <ac:picMkLst>
            <pc:docMk/>
            <pc:sldMk cId="4217083575" sldId="257"/>
            <ac:picMk id="4" creationId="{3B61073D-EC64-4BEE-A7E4-DDFB5080B469}"/>
          </ac:picMkLst>
        </pc:picChg>
      </pc:sldChg>
      <pc:sldChg chg="addSp delSp modSp new mod delAnim modAnim modNotesTx">
        <pc:chgData name="Elsa Costes" userId="0984851e-cee1-465a-8af6-889aa39c25ba" providerId="ADAL" clId="{76D832C9-DEEA-4F79-9406-0CD9FEAFD62E}" dt="2021-05-24T11:45:51.089" v="1833" actId="478"/>
        <pc:sldMkLst>
          <pc:docMk/>
          <pc:sldMk cId="1505556527" sldId="258"/>
        </pc:sldMkLst>
        <pc:spChg chg="mod">
          <ac:chgData name="Elsa Costes" userId="0984851e-cee1-465a-8af6-889aa39c25ba" providerId="ADAL" clId="{76D832C9-DEEA-4F79-9406-0CD9FEAFD62E}" dt="2021-05-12T09:28:06.743" v="1601" actId="14100"/>
          <ac:spMkLst>
            <pc:docMk/>
            <pc:sldMk cId="1505556527" sldId="258"/>
            <ac:spMk id="2" creationId="{E8F48F1C-E5A7-4B8A-865C-6BF68A159478}"/>
          </ac:spMkLst>
        </pc:spChg>
        <pc:spChg chg="del mod">
          <ac:chgData name="Elsa Costes" userId="0984851e-cee1-465a-8af6-889aa39c25ba" providerId="ADAL" clId="{76D832C9-DEEA-4F79-9406-0CD9FEAFD62E}" dt="2021-04-16T13:37:59.412" v="402" actId="26606"/>
          <ac:spMkLst>
            <pc:docMk/>
            <pc:sldMk cId="1505556527" sldId="258"/>
            <ac:spMk id="3" creationId="{36C271E2-006C-4E31-8F16-44EAE3C9E24F}"/>
          </ac:spMkLst>
        </pc:spChg>
        <pc:spChg chg="del mod">
          <ac:chgData name="Elsa Costes" userId="0984851e-cee1-465a-8af6-889aa39c25ba" providerId="ADAL" clId="{76D832C9-DEEA-4F79-9406-0CD9FEAFD62E}" dt="2021-05-12T09:28:01.319" v="1600" actId="478"/>
          <ac:spMkLst>
            <pc:docMk/>
            <pc:sldMk cId="1505556527" sldId="258"/>
            <ac:spMk id="4" creationId="{7505000C-55A5-4069-BB4C-A490DDDFC497}"/>
          </ac:spMkLst>
        </pc:spChg>
        <pc:graphicFrameChg chg="add mod">
          <ac:chgData name="Elsa Costes" userId="0984851e-cee1-465a-8af6-889aa39c25ba" providerId="ADAL" clId="{76D832C9-DEEA-4F79-9406-0CD9FEAFD62E}" dt="2021-04-16T13:38:32.201" v="406"/>
          <ac:graphicFrameMkLst>
            <pc:docMk/>
            <pc:sldMk cId="1505556527" sldId="258"/>
            <ac:graphicFrameMk id="6" creationId="{D0D906FB-03CE-453A-936E-D013707B256F}"/>
          </ac:graphicFrameMkLst>
        </pc:graphicFrameChg>
        <pc:picChg chg="add del mod">
          <ac:chgData name="Elsa Costes" userId="0984851e-cee1-465a-8af6-889aa39c25ba" providerId="ADAL" clId="{76D832C9-DEEA-4F79-9406-0CD9FEAFD62E}" dt="2021-05-24T11:45:51.089" v="1833" actId="478"/>
          <ac:picMkLst>
            <pc:docMk/>
            <pc:sldMk cId="1505556527" sldId="258"/>
            <ac:picMk id="3" creationId="{307A3CF6-64E9-4282-B46F-2587BCEE6470}"/>
          </ac:picMkLst>
        </pc:picChg>
      </pc:sldChg>
      <pc:sldChg chg="addSp delSp modSp new mod delAnim modNotesTx">
        <pc:chgData name="Elsa Costes" userId="0984851e-cee1-465a-8af6-889aa39c25ba" providerId="ADAL" clId="{76D832C9-DEEA-4F79-9406-0CD9FEAFD62E}" dt="2021-05-24T11:45:44.257" v="1832" actId="478"/>
        <pc:sldMkLst>
          <pc:docMk/>
          <pc:sldMk cId="2440569962" sldId="259"/>
        </pc:sldMkLst>
        <pc:spChg chg="mod">
          <ac:chgData name="Elsa Costes" userId="0984851e-cee1-465a-8af6-889aa39c25ba" providerId="ADAL" clId="{76D832C9-DEEA-4F79-9406-0CD9FEAFD62E}" dt="2021-05-12T09:28:17.934" v="1603" actId="14100"/>
          <ac:spMkLst>
            <pc:docMk/>
            <pc:sldMk cId="2440569962" sldId="259"/>
            <ac:spMk id="2" creationId="{C54E842E-4E85-4ABD-AEC5-4422E3DEDC47}"/>
          </ac:spMkLst>
        </pc:spChg>
        <pc:spChg chg="add del mod">
          <ac:chgData name="Elsa Costes" userId="0984851e-cee1-465a-8af6-889aa39c25ba" providerId="ADAL" clId="{76D832C9-DEEA-4F79-9406-0CD9FEAFD62E}" dt="2021-04-19T11:29:04.673" v="927" actId="26606"/>
          <ac:spMkLst>
            <pc:docMk/>
            <pc:sldMk cId="2440569962" sldId="259"/>
            <ac:spMk id="3" creationId="{4F73101D-D2B6-4009-BBBB-0137B08B4A95}"/>
          </ac:spMkLst>
        </pc:spChg>
        <pc:spChg chg="add mod">
          <ac:chgData name="Elsa Costes" userId="0984851e-cee1-465a-8af6-889aa39c25ba" providerId="ADAL" clId="{76D832C9-DEEA-4F79-9406-0CD9FEAFD62E}" dt="2021-05-12T09:28:22.334" v="1604" actId="1076"/>
          <ac:spMkLst>
            <pc:docMk/>
            <pc:sldMk cId="2440569962" sldId="259"/>
            <ac:spMk id="3" creationId="{AA44996E-C6EF-435B-93E0-0E67897C2B91}"/>
          </ac:spMkLst>
        </pc:spChg>
        <pc:spChg chg="del mod">
          <ac:chgData name="Elsa Costes" userId="0984851e-cee1-465a-8af6-889aa39c25ba" providerId="ADAL" clId="{76D832C9-DEEA-4F79-9406-0CD9FEAFD62E}" dt="2021-05-12T09:28:14.047" v="1602" actId="478"/>
          <ac:spMkLst>
            <pc:docMk/>
            <pc:sldMk cId="2440569962" sldId="259"/>
            <ac:spMk id="4" creationId="{C2008144-9815-47D0-9BEA-D085F5F193C3}"/>
          </ac:spMkLst>
        </pc:spChg>
        <pc:spChg chg="add mod">
          <ac:chgData name="Elsa Costes" userId="0984851e-cee1-465a-8af6-889aa39c25ba" providerId="ADAL" clId="{76D832C9-DEEA-4F79-9406-0CD9FEAFD62E}" dt="2021-05-10T13:08:24.761" v="1534" actId="1076"/>
          <ac:spMkLst>
            <pc:docMk/>
            <pc:sldMk cId="2440569962" sldId="259"/>
            <ac:spMk id="5" creationId="{CD7FA6A2-7303-4337-BAFE-ED12AAB7FD63}"/>
          </ac:spMkLst>
        </pc:spChg>
        <pc:graphicFrameChg chg="add del">
          <ac:chgData name="Elsa Costes" userId="0984851e-cee1-465a-8af6-889aa39c25ba" providerId="ADAL" clId="{76D832C9-DEEA-4F79-9406-0CD9FEAFD62E}" dt="2021-04-19T11:27:54.779" v="902" actId="26606"/>
          <ac:graphicFrameMkLst>
            <pc:docMk/>
            <pc:sldMk cId="2440569962" sldId="259"/>
            <ac:graphicFrameMk id="6" creationId="{CCE69A5E-DC20-4D05-B91A-EAE49E13C442}"/>
          </ac:graphicFrameMkLst>
        </pc:graphicFrameChg>
        <pc:graphicFrameChg chg="add mod">
          <ac:chgData name="Elsa Costes" userId="0984851e-cee1-465a-8af6-889aa39c25ba" providerId="ADAL" clId="{76D832C9-DEEA-4F79-9406-0CD9FEAFD62E}" dt="2021-05-12T09:28:30.355" v="1605" actId="1076"/>
          <ac:graphicFrameMkLst>
            <pc:docMk/>
            <pc:sldMk cId="2440569962" sldId="259"/>
            <ac:graphicFrameMk id="7" creationId="{A4C87191-5991-453B-A406-4C3E8102C84D}"/>
          </ac:graphicFrameMkLst>
        </pc:graphicFrameChg>
        <pc:picChg chg="add del mod">
          <ac:chgData name="Elsa Costes" userId="0984851e-cee1-465a-8af6-889aa39c25ba" providerId="ADAL" clId="{76D832C9-DEEA-4F79-9406-0CD9FEAFD62E}" dt="2021-05-24T11:45:44.257" v="1832" actId="478"/>
          <ac:picMkLst>
            <pc:docMk/>
            <pc:sldMk cId="2440569962" sldId="259"/>
            <ac:picMk id="4" creationId="{AD58433A-39DE-40B7-B566-E2F1FAD2FB2F}"/>
          </ac:picMkLst>
        </pc:picChg>
      </pc:sldChg>
      <pc:sldChg chg="addSp delSp modSp new mod delAnim modNotesTx">
        <pc:chgData name="Elsa Costes" userId="0984851e-cee1-465a-8af6-889aa39c25ba" providerId="ADAL" clId="{76D832C9-DEEA-4F79-9406-0CD9FEAFD62E}" dt="2021-05-24T11:45:38.175" v="1831" actId="478"/>
        <pc:sldMkLst>
          <pc:docMk/>
          <pc:sldMk cId="4048632411" sldId="260"/>
        </pc:sldMkLst>
        <pc:spChg chg="mod">
          <ac:chgData name="Elsa Costes" userId="0984851e-cee1-465a-8af6-889aa39c25ba" providerId="ADAL" clId="{76D832C9-DEEA-4F79-9406-0CD9FEAFD62E}" dt="2021-05-12T09:28:44.581" v="1609" actId="1076"/>
          <ac:spMkLst>
            <pc:docMk/>
            <pc:sldMk cId="4048632411" sldId="260"/>
            <ac:spMk id="2" creationId="{35A057DA-E797-471B-B54D-1B91584C5BCC}"/>
          </ac:spMkLst>
        </pc:spChg>
        <pc:spChg chg="add del mod">
          <ac:chgData name="Elsa Costes" userId="0984851e-cee1-465a-8af6-889aa39c25ba" providerId="ADAL" clId="{76D832C9-DEEA-4F79-9406-0CD9FEAFD62E}" dt="2021-05-12T09:30:15.692" v="1623" actId="1076"/>
          <ac:spMkLst>
            <pc:docMk/>
            <pc:sldMk cId="4048632411" sldId="260"/>
            <ac:spMk id="3" creationId="{34117E01-4DA7-4EA7-AE7E-B75AC04F243E}"/>
          </ac:spMkLst>
        </pc:spChg>
        <pc:spChg chg="del mod">
          <ac:chgData name="Elsa Costes" userId="0984851e-cee1-465a-8af6-889aa39c25ba" providerId="ADAL" clId="{76D832C9-DEEA-4F79-9406-0CD9FEAFD62E}" dt="2021-05-12T09:28:38.483" v="1607" actId="478"/>
          <ac:spMkLst>
            <pc:docMk/>
            <pc:sldMk cId="4048632411" sldId="260"/>
            <ac:spMk id="4" creationId="{59625957-D39F-4A26-A4AF-04709077B190}"/>
          </ac:spMkLst>
        </pc:spChg>
        <pc:spChg chg="add mod">
          <ac:chgData name="Elsa Costes" userId="0984851e-cee1-465a-8af6-889aa39c25ba" providerId="ADAL" clId="{76D832C9-DEEA-4F79-9406-0CD9FEAFD62E}" dt="2021-05-12T09:29:52.070" v="1620" actId="207"/>
          <ac:spMkLst>
            <pc:docMk/>
            <pc:sldMk cId="4048632411" sldId="260"/>
            <ac:spMk id="5" creationId="{B96DA896-369C-421F-9A4C-A1586685CDEA}"/>
          </ac:spMkLst>
        </pc:spChg>
        <pc:spChg chg="add del">
          <ac:chgData name="Elsa Costes" userId="0984851e-cee1-465a-8af6-889aa39c25ba" providerId="ADAL" clId="{76D832C9-DEEA-4F79-9406-0CD9FEAFD62E}" dt="2021-04-20T07:48:21.905" v="1065" actId="478"/>
          <ac:spMkLst>
            <pc:docMk/>
            <pc:sldMk cId="4048632411" sldId="260"/>
            <ac:spMk id="23" creationId="{E2FEF0EF-7E4D-4C9F-8A02-342F6C96F0CA}"/>
          </ac:spMkLst>
        </pc:spChg>
        <pc:spChg chg="add del">
          <ac:chgData name="Elsa Costes" userId="0984851e-cee1-465a-8af6-889aa39c25ba" providerId="ADAL" clId="{76D832C9-DEEA-4F79-9406-0CD9FEAFD62E}" dt="2021-04-20T07:48:50.022" v="1067" actId="478"/>
          <ac:spMkLst>
            <pc:docMk/>
            <pc:sldMk cId="4048632411" sldId="260"/>
            <ac:spMk id="24" creationId="{2761F7B3-9D8B-4479-A9DD-DA8067331AE7}"/>
          </ac:spMkLst>
        </pc:spChg>
        <pc:spChg chg="add mod ord">
          <ac:chgData name="Elsa Costes" userId="0984851e-cee1-465a-8af6-889aa39c25ba" providerId="ADAL" clId="{76D832C9-DEEA-4F79-9406-0CD9FEAFD62E}" dt="2021-04-20T07:54:54.745" v="1166" actId="164"/>
          <ac:spMkLst>
            <pc:docMk/>
            <pc:sldMk cId="4048632411" sldId="260"/>
            <ac:spMk id="25" creationId="{E0D33D3D-D685-4EE7-8B4A-6569AF68D75D}"/>
          </ac:spMkLst>
        </pc:spChg>
        <pc:spChg chg="add mod">
          <ac:chgData name="Elsa Costes" userId="0984851e-cee1-465a-8af6-889aa39c25ba" providerId="ADAL" clId="{76D832C9-DEEA-4F79-9406-0CD9FEAFD62E}" dt="2021-04-20T07:54:40.688" v="1164" actId="164"/>
          <ac:spMkLst>
            <pc:docMk/>
            <pc:sldMk cId="4048632411" sldId="260"/>
            <ac:spMk id="26" creationId="{DB60986C-1EC3-4388-932B-DC552005E3B3}"/>
          </ac:spMkLst>
        </pc:spChg>
        <pc:spChg chg="add mod">
          <ac:chgData name="Elsa Costes" userId="0984851e-cee1-465a-8af6-889aa39c25ba" providerId="ADAL" clId="{76D832C9-DEEA-4F79-9406-0CD9FEAFD62E}" dt="2021-04-20T07:54:25.925" v="1162" actId="164"/>
          <ac:spMkLst>
            <pc:docMk/>
            <pc:sldMk cId="4048632411" sldId="260"/>
            <ac:spMk id="27" creationId="{B5E75554-8C69-4770-8C72-F2F8C93A0968}"/>
          </ac:spMkLst>
        </pc:spChg>
        <pc:spChg chg="add mod">
          <ac:chgData name="Elsa Costes" userId="0984851e-cee1-465a-8af6-889aa39c25ba" providerId="ADAL" clId="{76D832C9-DEEA-4F79-9406-0CD9FEAFD62E}" dt="2021-04-20T07:54:33.966" v="1163" actId="164"/>
          <ac:spMkLst>
            <pc:docMk/>
            <pc:sldMk cId="4048632411" sldId="260"/>
            <ac:spMk id="28" creationId="{47A7280B-DDB9-4545-AF98-24B68DBCFB81}"/>
          </ac:spMkLst>
        </pc:spChg>
        <pc:spChg chg="add mod">
          <ac:chgData name="Elsa Costes" userId="0984851e-cee1-465a-8af6-889aa39c25ba" providerId="ADAL" clId="{76D832C9-DEEA-4F79-9406-0CD9FEAFD62E}" dt="2021-04-20T07:55:02.024" v="1167" actId="164"/>
          <ac:spMkLst>
            <pc:docMk/>
            <pc:sldMk cId="4048632411" sldId="260"/>
            <ac:spMk id="29" creationId="{40BD6F4B-BC9C-46FA-A52B-96D99B3CC658}"/>
          </ac:spMkLst>
        </pc:spChg>
        <pc:spChg chg="add mod">
          <ac:chgData name="Elsa Costes" userId="0984851e-cee1-465a-8af6-889aa39c25ba" providerId="ADAL" clId="{76D832C9-DEEA-4F79-9406-0CD9FEAFD62E}" dt="2021-04-20T07:55:07.767" v="1168" actId="164"/>
          <ac:spMkLst>
            <pc:docMk/>
            <pc:sldMk cId="4048632411" sldId="260"/>
            <ac:spMk id="30" creationId="{E92B6DDD-8568-4712-9879-D6345F9C3F61}"/>
          </ac:spMkLst>
        </pc:spChg>
        <pc:spChg chg="add mod">
          <ac:chgData name="Elsa Costes" userId="0984851e-cee1-465a-8af6-889aa39c25ba" providerId="ADAL" clId="{76D832C9-DEEA-4F79-9406-0CD9FEAFD62E}" dt="2021-05-12T09:30:07.646" v="1622" actId="2085"/>
          <ac:spMkLst>
            <pc:docMk/>
            <pc:sldMk cId="4048632411" sldId="260"/>
            <ac:spMk id="31" creationId="{DB08B563-4837-473E-94A7-E0226D03C6F9}"/>
          </ac:spMkLst>
        </pc:spChg>
        <pc:spChg chg="add del mod">
          <ac:chgData name="Elsa Costes" userId="0984851e-cee1-465a-8af6-889aa39c25ba" providerId="ADAL" clId="{76D832C9-DEEA-4F79-9406-0CD9FEAFD62E}" dt="2021-04-20T07:53:52.715" v="1159" actId="21"/>
          <ac:spMkLst>
            <pc:docMk/>
            <pc:sldMk cId="4048632411" sldId="260"/>
            <ac:spMk id="32" creationId="{79595E36-6FC2-41C7-9DAB-D36C04725308}"/>
          </ac:spMkLst>
        </pc:spChg>
        <pc:grpChg chg="add mod">
          <ac:chgData name="Elsa Costes" userId="0984851e-cee1-465a-8af6-889aa39c25ba" providerId="ADAL" clId="{76D832C9-DEEA-4F79-9406-0CD9FEAFD62E}" dt="2021-04-20T07:56:04.217" v="1186" actId="1076"/>
          <ac:grpSpMkLst>
            <pc:docMk/>
            <pc:sldMk cId="4048632411" sldId="260"/>
            <ac:grpSpMk id="33" creationId="{DA91E7BF-F47D-4D38-94A7-7DCCC0B85D4B}"/>
          </ac:grpSpMkLst>
        </pc:grpChg>
        <pc:grpChg chg="add mod">
          <ac:chgData name="Elsa Costes" userId="0984851e-cee1-465a-8af6-889aa39c25ba" providerId="ADAL" clId="{76D832C9-DEEA-4F79-9406-0CD9FEAFD62E}" dt="2021-04-20T07:55:59.706" v="1183" actId="1076"/>
          <ac:grpSpMkLst>
            <pc:docMk/>
            <pc:sldMk cId="4048632411" sldId="260"/>
            <ac:grpSpMk id="34" creationId="{1055CD81-CA2F-430B-AB2E-5DBDFB73E7C0}"/>
          </ac:grpSpMkLst>
        </pc:grpChg>
        <pc:grpChg chg="add mod">
          <ac:chgData name="Elsa Costes" userId="0984851e-cee1-465a-8af6-889aa39c25ba" providerId="ADAL" clId="{76D832C9-DEEA-4F79-9406-0CD9FEAFD62E}" dt="2021-04-20T07:56:01.237" v="1184" actId="1076"/>
          <ac:grpSpMkLst>
            <pc:docMk/>
            <pc:sldMk cId="4048632411" sldId="260"/>
            <ac:grpSpMk id="35" creationId="{6009FA81-39C5-45A4-807B-6A167F668FDB}"/>
          </ac:grpSpMkLst>
        </pc:grpChg>
        <pc:grpChg chg="add mod">
          <ac:chgData name="Elsa Costes" userId="0984851e-cee1-465a-8af6-889aa39c25ba" providerId="ADAL" clId="{76D832C9-DEEA-4F79-9406-0CD9FEAFD62E}" dt="2021-04-20T07:55:44.041" v="1177" actId="1076"/>
          <ac:grpSpMkLst>
            <pc:docMk/>
            <pc:sldMk cId="4048632411" sldId="260"/>
            <ac:grpSpMk id="36" creationId="{2AA74D97-4C85-4357-BD9E-BCDB4377708C}"/>
          </ac:grpSpMkLst>
        </pc:grpChg>
        <pc:grpChg chg="add mod">
          <ac:chgData name="Elsa Costes" userId="0984851e-cee1-465a-8af6-889aa39c25ba" providerId="ADAL" clId="{76D832C9-DEEA-4F79-9406-0CD9FEAFD62E}" dt="2021-04-20T07:55:51.455" v="1180" actId="1076"/>
          <ac:grpSpMkLst>
            <pc:docMk/>
            <pc:sldMk cId="4048632411" sldId="260"/>
            <ac:grpSpMk id="37" creationId="{56142D41-DFF8-4EEC-B402-2D3C2C15CDBD}"/>
          </ac:grpSpMkLst>
        </pc:grpChg>
        <pc:grpChg chg="add mod">
          <ac:chgData name="Elsa Costes" userId="0984851e-cee1-465a-8af6-889aa39c25ba" providerId="ADAL" clId="{76D832C9-DEEA-4F79-9406-0CD9FEAFD62E}" dt="2021-04-20T07:56:02.509" v="1185" actId="1076"/>
          <ac:grpSpMkLst>
            <pc:docMk/>
            <pc:sldMk cId="4048632411" sldId="260"/>
            <ac:grpSpMk id="38" creationId="{A1E07C67-0572-4A58-B515-ACE9F5655962}"/>
          </ac:grpSpMkLst>
        </pc:grpChg>
        <pc:picChg chg="add del mod">
          <ac:chgData name="Elsa Costes" userId="0984851e-cee1-465a-8af6-889aa39c25ba" providerId="ADAL" clId="{76D832C9-DEEA-4F79-9406-0CD9FEAFD62E}" dt="2021-05-24T11:45:38.175" v="1831" actId="478"/>
          <ac:picMkLst>
            <pc:docMk/>
            <pc:sldMk cId="4048632411" sldId="260"/>
            <ac:picMk id="4" creationId="{CA612AE4-E0F2-459F-9B50-6E171428CC54}"/>
          </ac:picMkLst>
        </pc:picChg>
        <pc:picChg chg="add mod">
          <ac:chgData name="Elsa Costes" userId="0984851e-cee1-465a-8af6-889aa39c25ba" providerId="ADAL" clId="{76D832C9-DEEA-4F79-9406-0CD9FEAFD62E}" dt="2021-04-20T07:54:54.745" v="1166" actId="164"/>
          <ac:picMkLst>
            <pc:docMk/>
            <pc:sldMk cId="4048632411" sldId="260"/>
            <ac:picMk id="6" creationId="{FB45C16E-35A3-4D60-A2F6-59A3866E76D2}"/>
          </ac:picMkLst>
        </pc:picChg>
        <pc:picChg chg="add mod ord">
          <ac:chgData name="Elsa Costes" userId="0984851e-cee1-465a-8af6-889aa39c25ba" providerId="ADAL" clId="{76D832C9-DEEA-4F79-9406-0CD9FEAFD62E}" dt="2021-04-20T07:54:25.925" v="1162" actId="164"/>
          <ac:picMkLst>
            <pc:docMk/>
            <pc:sldMk cId="4048632411" sldId="260"/>
            <ac:picMk id="8" creationId="{0665F05A-41F1-4402-9BB3-5AA61290E546}"/>
          </ac:picMkLst>
        </pc:picChg>
        <pc:picChg chg="add mod">
          <ac:chgData name="Elsa Costes" userId="0984851e-cee1-465a-8af6-889aa39c25ba" providerId="ADAL" clId="{76D832C9-DEEA-4F79-9406-0CD9FEAFD62E}" dt="2021-04-20T07:47:07.749" v="1046" actId="1076"/>
          <ac:picMkLst>
            <pc:docMk/>
            <pc:sldMk cId="4048632411" sldId="260"/>
            <ac:picMk id="10" creationId="{C52495F0-9CA3-4A51-A0BD-F29803C6BED7}"/>
          </ac:picMkLst>
        </pc:picChg>
        <pc:picChg chg="add mod">
          <ac:chgData name="Elsa Costes" userId="0984851e-cee1-465a-8af6-889aa39c25ba" providerId="ADAL" clId="{76D832C9-DEEA-4F79-9406-0CD9FEAFD62E}" dt="2021-04-20T07:47:13.792" v="1047" actId="1076"/>
          <ac:picMkLst>
            <pc:docMk/>
            <pc:sldMk cId="4048632411" sldId="260"/>
            <ac:picMk id="12" creationId="{92B834D5-7118-4872-ABC5-B0D81AE56890}"/>
          </ac:picMkLst>
        </pc:picChg>
        <pc:picChg chg="add mod ord">
          <ac:chgData name="Elsa Costes" userId="0984851e-cee1-465a-8af6-889aa39c25ba" providerId="ADAL" clId="{76D832C9-DEEA-4F79-9406-0CD9FEAFD62E}" dt="2021-04-20T07:54:33.966" v="1163" actId="164"/>
          <ac:picMkLst>
            <pc:docMk/>
            <pc:sldMk cId="4048632411" sldId="260"/>
            <ac:picMk id="14" creationId="{B890AFE8-1D7B-4B48-8C86-AC76A2EA5EA0}"/>
          </ac:picMkLst>
        </pc:picChg>
        <pc:picChg chg="add mod ord">
          <ac:chgData name="Elsa Costes" userId="0984851e-cee1-465a-8af6-889aa39c25ba" providerId="ADAL" clId="{76D832C9-DEEA-4F79-9406-0CD9FEAFD62E}" dt="2021-04-20T07:54:40.688" v="1164" actId="164"/>
          <ac:picMkLst>
            <pc:docMk/>
            <pc:sldMk cId="4048632411" sldId="260"/>
            <ac:picMk id="16" creationId="{8AD795A8-DD27-4A83-AD33-194AC0C861A8}"/>
          </ac:picMkLst>
        </pc:picChg>
        <pc:picChg chg="add mod ord">
          <ac:chgData name="Elsa Costes" userId="0984851e-cee1-465a-8af6-889aa39c25ba" providerId="ADAL" clId="{76D832C9-DEEA-4F79-9406-0CD9FEAFD62E}" dt="2021-04-20T07:55:07.767" v="1168" actId="164"/>
          <ac:picMkLst>
            <pc:docMk/>
            <pc:sldMk cId="4048632411" sldId="260"/>
            <ac:picMk id="18" creationId="{4A3B7EB6-205D-462E-A501-E6E640FEC1DE}"/>
          </ac:picMkLst>
        </pc:picChg>
        <pc:picChg chg="add mod ord">
          <ac:chgData name="Elsa Costes" userId="0984851e-cee1-465a-8af6-889aa39c25ba" providerId="ADAL" clId="{76D832C9-DEEA-4F79-9406-0CD9FEAFD62E}" dt="2021-04-20T07:55:02.024" v="1167" actId="164"/>
          <ac:picMkLst>
            <pc:docMk/>
            <pc:sldMk cId="4048632411" sldId="260"/>
            <ac:picMk id="20" creationId="{D926B1BE-7E22-42E7-B8BA-0306A86EFF5A}"/>
          </ac:picMkLst>
        </pc:picChg>
        <pc:picChg chg="add del mod">
          <ac:chgData name="Elsa Costes" userId="0984851e-cee1-465a-8af6-889aa39c25ba" providerId="ADAL" clId="{76D832C9-DEEA-4F79-9406-0CD9FEAFD62E}" dt="2021-04-20T07:51:19.628" v="1112" actId="478"/>
          <ac:picMkLst>
            <pc:docMk/>
            <pc:sldMk cId="4048632411" sldId="260"/>
            <ac:picMk id="22" creationId="{0788ED72-2ADF-4B1E-B169-278B3D9E7584}"/>
          </ac:picMkLst>
        </pc:picChg>
      </pc:sldChg>
      <pc:sldChg chg="addSp delSp modSp new mod delAnim modNotesTx">
        <pc:chgData name="Elsa Costes" userId="0984851e-cee1-465a-8af6-889aa39c25ba" providerId="ADAL" clId="{76D832C9-DEEA-4F79-9406-0CD9FEAFD62E}" dt="2021-05-24T11:46:59.241" v="1838" actId="242"/>
        <pc:sldMkLst>
          <pc:docMk/>
          <pc:sldMk cId="776556457" sldId="261"/>
        </pc:sldMkLst>
        <pc:spChg chg="mod">
          <ac:chgData name="Elsa Costes" userId="0984851e-cee1-465a-8af6-889aa39c25ba" providerId="ADAL" clId="{76D832C9-DEEA-4F79-9406-0CD9FEAFD62E}" dt="2021-05-24T11:46:59.241" v="1838" actId="242"/>
          <ac:spMkLst>
            <pc:docMk/>
            <pc:sldMk cId="776556457" sldId="261"/>
            <ac:spMk id="2" creationId="{360D5AB0-419B-4181-BB70-061FD15295BC}"/>
          </ac:spMkLst>
        </pc:spChg>
        <pc:spChg chg="mod">
          <ac:chgData name="Elsa Costes" userId="0984851e-cee1-465a-8af6-889aa39c25ba" providerId="ADAL" clId="{76D832C9-DEEA-4F79-9406-0CD9FEAFD62E}" dt="2021-04-20T08:03:02.535" v="1297" actId="20577"/>
          <ac:spMkLst>
            <pc:docMk/>
            <pc:sldMk cId="776556457" sldId="261"/>
            <ac:spMk id="3" creationId="{C82B5ABD-46E6-443F-B3FA-1A7D5D0EF637}"/>
          </ac:spMkLst>
        </pc:spChg>
        <pc:spChg chg="del">
          <ac:chgData name="Elsa Costes" userId="0984851e-cee1-465a-8af6-889aa39c25ba" providerId="ADAL" clId="{76D832C9-DEEA-4F79-9406-0CD9FEAFD62E}" dt="2021-05-12T09:30:31.002" v="1624" actId="478"/>
          <ac:spMkLst>
            <pc:docMk/>
            <pc:sldMk cId="776556457" sldId="261"/>
            <ac:spMk id="4" creationId="{95945C44-485D-4695-9126-CEDFA5DDC581}"/>
          </ac:spMkLst>
        </pc:spChg>
        <pc:spChg chg="add del">
          <ac:chgData name="Elsa Costes" userId="0984851e-cee1-465a-8af6-889aa39c25ba" providerId="ADAL" clId="{76D832C9-DEEA-4F79-9406-0CD9FEAFD62E}" dt="2021-04-20T08:00:53.872" v="1196" actId="22"/>
          <ac:spMkLst>
            <pc:docMk/>
            <pc:sldMk cId="776556457" sldId="261"/>
            <ac:spMk id="6" creationId="{9576C1E3-3CD6-4617-A4E5-ABFC54A6F905}"/>
          </ac:spMkLst>
        </pc:spChg>
        <pc:spChg chg="add mod">
          <ac:chgData name="Elsa Costes" userId="0984851e-cee1-465a-8af6-889aa39c25ba" providerId="ADAL" clId="{76D832C9-DEEA-4F79-9406-0CD9FEAFD62E}" dt="2021-04-20T08:01:55.522" v="1210" actId="1076"/>
          <ac:spMkLst>
            <pc:docMk/>
            <pc:sldMk cId="776556457" sldId="261"/>
            <ac:spMk id="7" creationId="{459A49E9-E837-437B-82D4-E60D17E8FE17}"/>
          </ac:spMkLst>
        </pc:spChg>
        <pc:picChg chg="add del mod">
          <ac:chgData name="Elsa Costes" userId="0984851e-cee1-465a-8af6-889aa39c25ba" providerId="ADAL" clId="{76D832C9-DEEA-4F79-9406-0CD9FEAFD62E}" dt="2021-05-24T11:45:33.665" v="1830" actId="478"/>
          <ac:picMkLst>
            <pc:docMk/>
            <pc:sldMk cId="776556457" sldId="261"/>
            <ac:picMk id="4" creationId="{4E6AD4FD-ADA1-4202-8334-63D6479EE8FD}"/>
          </ac:picMkLst>
        </pc:picChg>
        <pc:picChg chg="add mod">
          <ac:chgData name="Elsa Costes" userId="0984851e-cee1-465a-8af6-889aa39c25ba" providerId="ADAL" clId="{76D832C9-DEEA-4F79-9406-0CD9FEAFD62E}" dt="2021-04-20T08:06:48.249" v="1319" actId="207"/>
          <ac:picMkLst>
            <pc:docMk/>
            <pc:sldMk cId="776556457" sldId="261"/>
            <ac:picMk id="8" creationId="{05F669D9-1B14-4152-88C1-E9AC37497EF7}"/>
          </ac:picMkLst>
        </pc:picChg>
        <pc:picChg chg="add mod">
          <ac:chgData name="Elsa Costes" userId="0984851e-cee1-465a-8af6-889aa39c25ba" providerId="ADAL" clId="{76D832C9-DEEA-4F79-9406-0CD9FEAFD62E}" dt="2021-04-20T08:06:47.897" v="1318" actId="207"/>
          <ac:picMkLst>
            <pc:docMk/>
            <pc:sldMk cId="776556457" sldId="261"/>
            <ac:picMk id="9" creationId="{198163D7-4C51-4DB6-954F-14CBABE4D309}"/>
          </ac:picMkLst>
        </pc:picChg>
        <pc:picChg chg="add mod">
          <ac:chgData name="Elsa Costes" userId="0984851e-cee1-465a-8af6-889aa39c25ba" providerId="ADAL" clId="{76D832C9-DEEA-4F79-9406-0CD9FEAFD62E}" dt="2021-04-20T08:06:09.436" v="1314" actId="1076"/>
          <ac:picMkLst>
            <pc:docMk/>
            <pc:sldMk cId="776556457" sldId="261"/>
            <ac:picMk id="11" creationId="{0D3F2AE6-2017-405C-AD85-A687CF0EFD8C}"/>
          </ac:picMkLst>
        </pc:picChg>
      </pc:sldChg>
      <pc:sldChg chg="addSp delSp modSp new mod addCm modCm modNotesTx">
        <pc:chgData name="Elsa Costes" userId="0984851e-cee1-465a-8af6-889aa39c25ba" providerId="ADAL" clId="{76D832C9-DEEA-4F79-9406-0CD9FEAFD62E}" dt="2021-05-12T09:31:24.814" v="1776" actId="478"/>
        <pc:sldMkLst>
          <pc:docMk/>
          <pc:sldMk cId="3017041813" sldId="262"/>
        </pc:sldMkLst>
        <pc:spChg chg="mod">
          <ac:chgData name="Elsa Costes" userId="0984851e-cee1-465a-8af6-889aa39c25ba" providerId="ADAL" clId="{76D832C9-DEEA-4F79-9406-0CD9FEAFD62E}" dt="2021-05-11T13:24:04.349" v="1596" actId="242"/>
          <ac:spMkLst>
            <pc:docMk/>
            <pc:sldMk cId="3017041813" sldId="262"/>
            <ac:spMk id="2" creationId="{2BD351C7-71E6-4EF2-ACE0-757E8A769219}"/>
          </ac:spMkLst>
        </pc:spChg>
        <pc:spChg chg="del mod">
          <ac:chgData name="Elsa Costes" userId="0984851e-cee1-465a-8af6-889aa39c25ba" providerId="ADAL" clId="{76D832C9-DEEA-4F79-9406-0CD9FEAFD62E}" dt="2021-05-11T13:22:31.229" v="1586" actId="478"/>
          <ac:spMkLst>
            <pc:docMk/>
            <pc:sldMk cId="3017041813" sldId="262"/>
            <ac:spMk id="3" creationId="{6914C192-A2DA-430E-947A-A03FCE0D82EC}"/>
          </ac:spMkLst>
        </pc:spChg>
        <pc:spChg chg="del">
          <ac:chgData name="Elsa Costes" userId="0984851e-cee1-465a-8af6-889aa39c25ba" providerId="ADAL" clId="{76D832C9-DEEA-4F79-9406-0CD9FEAFD62E}" dt="2021-05-12T09:31:24.814" v="1776" actId="478"/>
          <ac:spMkLst>
            <pc:docMk/>
            <pc:sldMk cId="3017041813" sldId="262"/>
            <ac:spMk id="4" creationId="{3A208779-5E80-4B0E-BE27-F71F4678524B}"/>
          </ac:spMkLst>
        </pc:spChg>
        <pc:spChg chg="add mod">
          <ac:chgData name="Elsa Costes" userId="0984851e-cee1-465a-8af6-889aa39c25ba" providerId="ADAL" clId="{76D832C9-DEEA-4F79-9406-0CD9FEAFD62E}" dt="2021-04-20T07:57:31.417" v="1193" actId="1076"/>
          <ac:spMkLst>
            <pc:docMk/>
            <pc:sldMk cId="3017041813" sldId="262"/>
            <ac:spMk id="5" creationId="{FA91D0F1-554C-433C-A0FE-E6FBE72A391F}"/>
          </ac:spMkLst>
        </pc:spChg>
        <pc:picChg chg="add mod">
          <ac:chgData name="Elsa Costes" userId="0984851e-cee1-465a-8af6-889aa39c25ba" providerId="ADAL" clId="{76D832C9-DEEA-4F79-9406-0CD9FEAFD62E}" dt="2021-05-11T13:23:45.775" v="1593" actId="1076"/>
          <ac:picMkLst>
            <pc:docMk/>
            <pc:sldMk cId="3017041813" sldId="262"/>
            <ac:picMk id="7" creationId="{9AA4F793-4BB3-416B-A666-C0B45AC6563B}"/>
          </ac:picMkLst>
        </pc:picChg>
      </pc:sldChg>
      <pc:sldChg chg="addSp delSp modSp add del mod modClrScheme chgLayout">
        <pc:chgData name="Elsa Costes" userId="0984851e-cee1-465a-8af6-889aa39c25ba" providerId="ADAL" clId="{76D832C9-DEEA-4F79-9406-0CD9FEAFD62E}" dt="2021-04-19T11:31:10.854" v="931" actId="2696"/>
        <pc:sldMkLst>
          <pc:docMk/>
          <pc:sldMk cId="2235445171" sldId="263"/>
        </pc:sldMkLst>
        <pc:spChg chg="mod ord">
          <ac:chgData name="Elsa Costes" userId="0984851e-cee1-465a-8af6-889aa39c25ba" providerId="ADAL" clId="{76D832C9-DEEA-4F79-9406-0CD9FEAFD62E}" dt="2021-04-16T13:46:15.875" v="776" actId="700"/>
          <ac:spMkLst>
            <pc:docMk/>
            <pc:sldMk cId="2235445171" sldId="263"/>
            <ac:spMk id="2" creationId="{C54E842E-4E85-4ABD-AEC5-4422E3DEDC47}"/>
          </ac:spMkLst>
        </pc:spChg>
        <pc:spChg chg="del mod ord">
          <ac:chgData name="Elsa Costes" userId="0984851e-cee1-465a-8af6-889aa39c25ba" providerId="ADAL" clId="{76D832C9-DEEA-4F79-9406-0CD9FEAFD62E}" dt="2021-04-16T13:46:15.875" v="776" actId="700"/>
          <ac:spMkLst>
            <pc:docMk/>
            <pc:sldMk cId="2235445171" sldId="263"/>
            <ac:spMk id="3" creationId="{4F73101D-D2B6-4009-BBBB-0137B08B4A95}"/>
          </ac:spMkLst>
        </pc:spChg>
        <pc:spChg chg="mod ord">
          <ac:chgData name="Elsa Costes" userId="0984851e-cee1-465a-8af6-889aa39c25ba" providerId="ADAL" clId="{76D832C9-DEEA-4F79-9406-0CD9FEAFD62E}" dt="2021-04-16T13:46:15.875" v="776" actId="700"/>
          <ac:spMkLst>
            <pc:docMk/>
            <pc:sldMk cId="2235445171" sldId="263"/>
            <ac:spMk id="4" creationId="{C2008144-9815-47D0-9BEA-D085F5F193C3}"/>
          </ac:spMkLst>
        </pc:spChg>
        <pc:spChg chg="add mod ord">
          <ac:chgData name="Elsa Costes" userId="0984851e-cee1-465a-8af6-889aa39c25ba" providerId="ADAL" clId="{76D832C9-DEEA-4F79-9406-0CD9FEAFD62E}" dt="2021-04-16T13:46:59.776" v="844" actId="122"/>
          <ac:spMkLst>
            <pc:docMk/>
            <pc:sldMk cId="2235445171" sldId="263"/>
            <ac:spMk id="5" creationId="{07BBB603-8228-4F53-8719-3F07EFF3A5A7}"/>
          </ac:spMkLst>
        </pc:spChg>
        <pc:spChg chg="add mod ord">
          <ac:chgData name="Elsa Costes" userId="0984851e-cee1-465a-8af6-889aa39c25ba" providerId="ADAL" clId="{76D832C9-DEEA-4F79-9406-0CD9FEAFD62E}" dt="2021-04-16T13:47:02.844" v="845" actId="122"/>
          <ac:spMkLst>
            <pc:docMk/>
            <pc:sldMk cId="2235445171" sldId="263"/>
            <ac:spMk id="6" creationId="{3103A9BB-C9C3-49E3-8225-64250B2DB385}"/>
          </ac:spMkLst>
        </pc:spChg>
      </pc:sldChg>
      <pc:sldChg chg="modSp new mod">
        <pc:chgData name="Elsa Costes" userId="0984851e-cee1-465a-8af6-889aa39c25ba" providerId="ADAL" clId="{76D832C9-DEEA-4F79-9406-0CD9FEAFD62E}" dt="2021-04-16T13:45:23.255" v="775" actId="20577"/>
        <pc:sldMkLst>
          <pc:docMk/>
          <pc:sldMk cId="102899138" sldId="264"/>
        </pc:sldMkLst>
        <pc:spChg chg="mod">
          <ac:chgData name="Elsa Costes" userId="0984851e-cee1-465a-8af6-889aa39c25ba" providerId="ADAL" clId="{76D832C9-DEEA-4F79-9406-0CD9FEAFD62E}" dt="2021-04-16T13:45:23.255" v="775" actId="20577"/>
          <ac:spMkLst>
            <pc:docMk/>
            <pc:sldMk cId="102899138" sldId="264"/>
            <ac:spMk id="2" creationId="{9AB9C45E-85C8-424F-9FA9-89E90BD62507}"/>
          </ac:spMkLst>
        </pc:spChg>
      </pc:sldChg>
      <pc:sldChg chg="addSp delSp modSp new del mod">
        <pc:chgData name="Elsa Costes" userId="0984851e-cee1-465a-8af6-889aa39c25ba" providerId="ADAL" clId="{76D832C9-DEEA-4F79-9406-0CD9FEAFD62E}" dt="2021-04-20T08:26:01.091" v="1518" actId="2696"/>
        <pc:sldMkLst>
          <pc:docMk/>
          <pc:sldMk cId="1093077798" sldId="265"/>
        </pc:sldMkLst>
        <pc:spChg chg="mod">
          <ac:chgData name="Elsa Costes" userId="0984851e-cee1-465a-8af6-889aa39c25ba" providerId="ADAL" clId="{76D832C9-DEEA-4F79-9406-0CD9FEAFD62E}" dt="2021-04-20T08:08:17.435" v="1361" actId="26606"/>
          <ac:spMkLst>
            <pc:docMk/>
            <pc:sldMk cId="1093077798" sldId="265"/>
            <ac:spMk id="2" creationId="{5D9CD43D-05E0-4681-B5E4-11C9275879A2}"/>
          </ac:spMkLst>
        </pc:spChg>
        <pc:spChg chg="add del mod">
          <ac:chgData name="Elsa Costes" userId="0984851e-cee1-465a-8af6-889aa39c25ba" providerId="ADAL" clId="{76D832C9-DEEA-4F79-9406-0CD9FEAFD62E}" dt="2021-04-20T08:08:31.854" v="1363" actId="120"/>
          <ac:spMkLst>
            <pc:docMk/>
            <pc:sldMk cId="1093077798" sldId="265"/>
            <ac:spMk id="3" creationId="{45A574EF-8DFD-4D35-98E9-16F24B7F4F8A}"/>
          </ac:spMkLst>
        </pc:spChg>
        <pc:spChg chg="mod">
          <ac:chgData name="Elsa Costes" userId="0984851e-cee1-465a-8af6-889aa39c25ba" providerId="ADAL" clId="{76D832C9-DEEA-4F79-9406-0CD9FEAFD62E}" dt="2021-04-20T08:08:17.435" v="1361" actId="26606"/>
          <ac:spMkLst>
            <pc:docMk/>
            <pc:sldMk cId="1093077798" sldId="265"/>
            <ac:spMk id="4" creationId="{9A168CA7-192C-411C-BFCA-6D9409169F75}"/>
          </ac:spMkLst>
        </pc:spChg>
        <pc:graphicFrameChg chg="add del">
          <ac:chgData name="Elsa Costes" userId="0984851e-cee1-465a-8af6-889aa39c25ba" providerId="ADAL" clId="{76D832C9-DEEA-4F79-9406-0CD9FEAFD62E}" dt="2021-04-20T08:08:17.435" v="1361" actId="26606"/>
          <ac:graphicFrameMkLst>
            <pc:docMk/>
            <pc:sldMk cId="1093077798" sldId="265"/>
            <ac:graphicFrameMk id="6" creationId="{7D62CEF3-67C7-4676-8CB5-183C7B7C65D5}"/>
          </ac:graphicFrameMkLst>
        </pc:graphicFrameChg>
      </pc:sldChg>
      <pc:sldChg chg="addSp delSp modSp new mod delAnim modNotesTx">
        <pc:chgData name="Elsa Costes" userId="0984851e-cee1-465a-8af6-889aa39c25ba" providerId="ADAL" clId="{76D832C9-DEEA-4F79-9406-0CD9FEAFD62E}" dt="2021-05-24T11:47:36.765" v="1843" actId="20577"/>
        <pc:sldMkLst>
          <pc:docMk/>
          <pc:sldMk cId="3235478033" sldId="266"/>
        </pc:sldMkLst>
        <pc:spChg chg="del mod">
          <ac:chgData name="Elsa Costes" userId="0984851e-cee1-465a-8af6-889aa39c25ba" providerId="ADAL" clId="{76D832C9-DEEA-4F79-9406-0CD9FEAFD62E}" dt="2021-04-20T08:10:28.007" v="1383" actId="478"/>
          <ac:spMkLst>
            <pc:docMk/>
            <pc:sldMk cId="3235478033" sldId="266"/>
            <ac:spMk id="2" creationId="{6593584D-33D4-4664-9305-11A473F2CB4F}"/>
          </ac:spMkLst>
        </pc:spChg>
        <pc:spChg chg="add del">
          <ac:chgData name="Elsa Costes" userId="0984851e-cee1-465a-8af6-889aa39c25ba" providerId="ADAL" clId="{76D832C9-DEEA-4F79-9406-0CD9FEAFD62E}" dt="2021-04-20T08:09:24.528" v="1367" actId="478"/>
          <ac:spMkLst>
            <pc:docMk/>
            <pc:sldMk cId="3235478033" sldId="266"/>
            <ac:spMk id="3" creationId="{1106DD0B-588D-4EDF-B324-16A85E74FB44}"/>
          </ac:spMkLst>
        </pc:spChg>
        <pc:spChg chg="del mod">
          <ac:chgData name="Elsa Costes" userId="0984851e-cee1-465a-8af6-889aa39c25ba" providerId="ADAL" clId="{76D832C9-DEEA-4F79-9406-0CD9FEAFD62E}" dt="2021-05-12T09:30:39.846" v="1625" actId="478"/>
          <ac:spMkLst>
            <pc:docMk/>
            <pc:sldMk cId="3235478033" sldId="266"/>
            <ac:spMk id="4" creationId="{813E0DEF-C989-48B7-BE46-FCEA34F31A47}"/>
          </ac:spMkLst>
        </pc:spChg>
        <pc:spChg chg="add mod">
          <ac:chgData name="Elsa Costes" userId="0984851e-cee1-465a-8af6-889aa39c25ba" providerId="ADAL" clId="{76D832C9-DEEA-4F79-9406-0CD9FEAFD62E}" dt="2021-04-20T08:16:41.261" v="1517" actId="2085"/>
          <ac:spMkLst>
            <pc:docMk/>
            <pc:sldMk cId="3235478033" sldId="266"/>
            <ac:spMk id="6" creationId="{34C9761F-DB8A-43AF-B2A6-BD380D727DEA}"/>
          </ac:spMkLst>
        </pc:spChg>
        <pc:spChg chg="add mod">
          <ac:chgData name="Elsa Costes" userId="0984851e-cee1-465a-8af6-889aa39c25ba" providerId="ADAL" clId="{76D832C9-DEEA-4F79-9406-0CD9FEAFD62E}" dt="2021-04-20T08:16:41.261" v="1517" actId="2085"/>
          <ac:spMkLst>
            <pc:docMk/>
            <pc:sldMk cId="3235478033" sldId="266"/>
            <ac:spMk id="7" creationId="{786B4ED2-3068-41AB-9920-80934FE7EE05}"/>
          </ac:spMkLst>
        </pc:spChg>
        <pc:spChg chg="add mod">
          <ac:chgData name="Elsa Costes" userId="0984851e-cee1-465a-8af6-889aa39c25ba" providerId="ADAL" clId="{76D832C9-DEEA-4F79-9406-0CD9FEAFD62E}" dt="2021-04-20T08:16:41.261" v="1517" actId="2085"/>
          <ac:spMkLst>
            <pc:docMk/>
            <pc:sldMk cId="3235478033" sldId="266"/>
            <ac:spMk id="8" creationId="{B27C12C3-4B26-44B1-9B31-34CF4D3A2008}"/>
          </ac:spMkLst>
        </pc:spChg>
        <pc:spChg chg="add mod">
          <ac:chgData name="Elsa Costes" userId="0984851e-cee1-465a-8af6-889aa39c25ba" providerId="ADAL" clId="{76D832C9-DEEA-4F79-9406-0CD9FEAFD62E}" dt="2021-05-24T11:47:36.765" v="1843" actId="20577"/>
          <ac:spMkLst>
            <pc:docMk/>
            <pc:sldMk cId="3235478033" sldId="266"/>
            <ac:spMk id="9" creationId="{CA981F86-4231-4931-98BE-389C81BE3C57}"/>
          </ac:spMkLst>
        </pc:spChg>
        <pc:spChg chg="add mod">
          <ac:chgData name="Elsa Costes" userId="0984851e-cee1-465a-8af6-889aa39c25ba" providerId="ADAL" clId="{76D832C9-DEEA-4F79-9406-0CD9FEAFD62E}" dt="2021-04-20T08:16:41.261" v="1517" actId="2085"/>
          <ac:spMkLst>
            <pc:docMk/>
            <pc:sldMk cId="3235478033" sldId="266"/>
            <ac:spMk id="10" creationId="{36D8C63F-B834-46A4-81EE-78C4B0220DBE}"/>
          </ac:spMkLst>
        </pc:spChg>
        <pc:spChg chg="add mod">
          <ac:chgData name="Elsa Costes" userId="0984851e-cee1-465a-8af6-889aa39c25ba" providerId="ADAL" clId="{76D832C9-DEEA-4F79-9406-0CD9FEAFD62E}" dt="2021-04-20T08:16:41.261" v="1517" actId="2085"/>
          <ac:spMkLst>
            <pc:docMk/>
            <pc:sldMk cId="3235478033" sldId="266"/>
            <ac:spMk id="11" creationId="{AC148BD8-A104-48C3-AD25-EF9BD3C38BD0}"/>
          </ac:spMkLst>
        </pc:spChg>
        <pc:spChg chg="add mod">
          <ac:chgData name="Elsa Costes" userId="0984851e-cee1-465a-8af6-889aa39c25ba" providerId="ADAL" clId="{76D832C9-DEEA-4F79-9406-0CD9FEAFD62E}" dt="2021-04-20T08:11:05.856" v="1393" actId="571"/>
          <ac:spMkLst>
            <pc:docMk/>
            <pc:sldMk cId="3235478033" sldId="266"/>
            <ac:spMk id="12" creationId="{50E1C318-1B88-4237-BE69-8D72F0A6362D}"/>
          </ac:spMkLst>
        </pc:spChg>
        <pc:spChg chg="add mod">
          <ac:chgData name="Elsa Costes" userId="0984851e-cee1-465a-8af6-889aa39c25ba" providerId="ADAL" clId="{76D832C9-DEEA-4F79-9406-0CD9FEAFD62E}" dt="2021-04-20T08:11:05.856" v="1393" actId="571"/>
          <ac:spMkLst>
            <pc:docMk/>
            <pc:sldMk cId="3235478033" sldId="266"/>
            <ac:spMk id="13" creationId="{44196797-C466-47D3-9DD6-0A7308195E49}"/>
          </ac:spMkLst>
        </pc:spChg>
        <pc:spChg chg="add mod">
          <ac:chgData name="Elsa Costes" userId="0984851e-cee1-465a-8af6-889aa39c25ba" providerId="ADAL" clId="{76D832C9-DEEA-4F79-9406-0CD9FEAFD62E}" dt="2021-04-20T08:11:05.856" v="1393" actId="571"/>
          <ac:spMkLst>
            <pc:docMk/>
            <pc:sldMk cId="3235478033" sldId="266"/>
            <ac:spMk id="14" creationId="{E0BC7A59-B11B-461D-8478-F41B976B4765}"/>
          </ac:spMkLst>
        </pc:spChg>
        <pc:spChg chg="add mod">
          <ac:chgData name="Elsa Costes" userId="0984851e-cee1-465a-8af6-889aa39c25ba" providerId="ADAL" clId="{76D832C9-DEEA-4F79-9406-0CD9FEAFD62E}" dt="2021-04-20T08:11:05.856" v="1393" actId="571"/>
          <ac:spMkLst>
            <pc:docMk/>
            <pc:sldMk cId="3235478033" sldId="266"/>
            <ac:spMk id="15" creationId="{CA31CF9C-A975-4092-A5F2-2ECC44FDB224}"/>
          </ac:spMkLst>
        </pc:spChg>
        <pc:spChg chg="add mod">
          <ac:chgData name="Elsa Costes" userId="0984851e-cee1-465a-8af6-889aa39c25ba" providerId="ADAL" clId="{76D832C9-DEEA-4F79-9406-0CD9FEAFD62E}" dt="2021-04-20T08:11:05.856" v="1393" actId="571"/>
          <ac:spMkLst>
            <pc:docMk/>
            <pc:sldMk cId="3235478033" sldId="266"/>
            <ac:spMk id="16" creationId="{4BA382D2-F7B9-4D5F-A4F3-4EC4FF907B3E}"/>
          </ac:spMkLst>
        </pc:spChg>
        <pc:spChg chg="add mod">
          <ac:chgData name="Elsa Costes" userId="0984851e-cee1-465a-8af6-889aa39c25ba" providerId="ADAL" clId="{76D832C9-DEEA-4F79-9406-0CD9FEAFD62E}" dt="2021-04-20T08:11:31.571" v="1397" actId="571"/>
          <ac:spMkLst>
            <pc:docMk/>
            <pc:sldMk cId="3235478033" sldId="266"/>
            <ac:spMk id="17" creationId="{825A617D-792F-408A-9ABA-A58DCD849841}"/>
          </ac:spMkLst>
        </pc:spChg>
        <pc:spChg chg="add mod">
          <ac:chgData name="Elsa Costes" userId="0984851e-cee1-465a-8af6-889aa39c25ba" providerId="ADAL" clId="{76D832C9-DEEA-4F79-9406-0CD9FEAFD62E}" dt="2021-04-20T08:11:31.571" v="1397" actId="571"/>
          <ac:spMkLst>
            <pc:docMk/>
            <pc:sldMk cId="3235478033" sldId="266"/>
            <ac:spMk id="18" creationId="{DBE67C39-897D-4298-AE27-19D4427A0141}"/>
          </ac:spMkLst>
        </pc:spChg>
        <pc:spChg chg="add mod">
          <ac:chgData name="Elsa Costes" userId="0984851e-cee1-465a-8af6-889aa39c25ba" providerId="ADAL" clId="{76D832C9-DEEA-4F79-9406-0CD9FEAFD62E}" dt="2021-04-20T08:11:31.571" v="1397" actId="571"/>
          <ac:spMkLst>
            <pc:docMk/>
            <pc:sldMk cId="3235478033" sldId="266"/>
            <ac:spMk id="19" creationId="{0AE9AF73-E6F6-46FA-ABBD-845AB7FD2F86}"/>
          </ac:spMkLst>
        </pc:spChg>
        <pc:spChg chg="add mod">
          <ac:chgData name="Elsa Costes" userId="0984851e-cee1-465a-8af6-889aa39c25ba" providerId="ADAL" clId="{76D832C9-DEEA-4F79-9406-0CD9FEAFD62E}" dt="2021-04-20T08:11:31.571" v="1397" actId="571"/>
          <ac:spMkLst>
            <pc:docMk/>
            <pc:sldMk cId="3235478033" sldId="266"/>
            <ac:spMk id="20" creationId="{1A4CC545-A58C-4A6F-8BA8-E1F509CF1468}"/>
          </ac:spMkLst>
        </pc:spChg>
        <pc:spChg chg="add mod">
          <ac:chgData name="Elsa Costes" userId="0984851e-cee1-465a-8af6-889aa39c25ba" providerId="ADAL" clId="{76D832C9-DEEA-4F79-9406-0CD9FEAFD62E}" dt="2021-04-20T08:15:53.002" v="1450" actId="571"/>
          <ac:spMkLst>
            <pc:docMk/>
            <pc:sldMk cId="3235478033" sldId="266"/>
            <ac:spMk id="21" creationId="{7CC52AB6-5AC0-4B02-AC0F-33A3BDD1C638}"/>
          </ac:spMkLst>
        </pc:spChg>
        <pc:spChg chg="add mod">
          <ac:chgData name="Elsa Costes" userId="0984851e-cee1-465a-8af6-889aa39c25ba" providerId="ADAL" clId="{76D832C9-DEEA-4F79-9406-0CD9FEAFD62E}" dt="2021-04-20T08:15:53.002" v="1450" actId="571"/>
          <ac:spMkLst>
            <pc:docMk/>
            <pc:sldMk cId="3235478033" sldId="266"/>
            <ac:spMk id="22" creationId="{958B63C7-5114-46EF-BB2A-726CA79F801F}"/>
          </ac:spMkLst>
        </pc:spChg>
        <pc:spChg chg="add mod">
          <ac:chgData name="Elsa Costes" userId="0984851e-cee1-465a-8af6-889aa39c25ba" providerId="ADAL" clId="{76D832C9-DEEA-4F79-9406-0CD9FEAFD62E}" dt="2021-04-20T08:15:53.002" v="1450" actId="571"/>
          <ac:spMkLst>
            <pc:docMk/>
            <pc:sldMk cId="3235478033" sldId="266"/>
            <ac:spMk id="23" creationId="{85D8ECE7-1CA0-4776-83D7-5C63816C7EA8}"/>
          </ac:spMkLst>
        </pc:spChg>
        <pc:spChg chg="add mod">
          <ac:chgData name="Elsa Costes" userId="0984851e-cee1-465a-8af6-889aa39c25ba" providerId="ADAL" clId="{76D832C9-DEEA-4F79-9406-0CD9FEAFD62E}" dt="2021-04-20T08:15:53.002" v="1450" actId="571"/>
          <ac:spMkLst>
            <pc:docMk/>
            <pc:sldMk cId="3235478033" sldId="266"/>
            <ac:spMk id="24" creationId="{22E132A0-8D9C-4551-9AEF-84948768C608}"/>
          </ac:spMkLst>
        </pc:spChg>
        <pc:graphicFrameChg chg="add del mod ord modGraphic">
          <ac:chgData name="Elsa Costes" userId="0984851e-cee1-465a-8af6-889aa39c25ba" providerId="ADAL" clId="{76D832C9-DEEA-4F79-9406-0CD9FEAFD62E}" dt="2021-04-20T08:09:21.301" v="1366" actId="3680"/>
          <ac:graphicFrameMkLst>
            <pc:docMk/>
            <pc:sldMk cId="3235478033" sldId="266"/>
            <ac:graphicFrameMk id="5" creationId="{B6E0E29C-A138-4F0E-AB8B-29DA3313E140}"/>
          </ac:graphicFrameMkLst>
        </pc:graphicFrameChg>
        <pc:picChg chg="add del mod">
          <ac:chgData name="Elsa Costes" userId="0984851e-cee1-465a-8af6-889aa39c25ba" providerId="ADAL" clId="{76D832C9-DEEA-4F79-9406-0CD9FEAFD62E}" dt="2021-05-24T11:45:27.077" v="1829" actId="478"/>
          <ac:picMkLst>
            <pc:docMk/>
            <pc:sldMk cId="3235478033" sldId="266"/>
            <ac:picMk id="2" creationId="{28CBBAAE-0843-450F-B476-E53E66A0206E}"/>
          </ac:picMkLst>
        </pc:picChg>
      </pc:sldChg>
      <pc:sldChg chg="delSp modSp add mod modNotesTx">
        <pc:chgData name="Elsa Costes" userId="0984851e-cee1-465a-8af6-889aa39c25ba" providerId="ADAL" clId="{76D832C9-DEEA-4F79-9406-0CD9FEAFD62E}" dt="2021-05-24T11:46:53.280" v="1837" actId="242"/>
        <pc:sldMkLst>
          <pc:docMk/>
          <pc:sldMk cId="1265148290" sldId="267"/>
        </pc:sldMkLst>
        <pc:spChg chg="mod">
          <ac:chgData name="Elsa Costes" userId="0984851e-cee1-465a-8af6-889aa39c25ba" providerId="ADAL" clId="{76D832C9-DEEA-4F79-9406-0CD9FEAFD62E}" dt="2021-05-24T11:46:53.280" v="1837" actId="242"/>
          <ac:spMkLst>
            <pc:docMk/>
            <pc:sldMk cId="1265148290" sldId="267"/>
            <ac:spMk id="2" creationId="{360D5AB0-419B-4181-BB70-061FD15295BC}"/>
          </ac:spMkLst>
        </pc:spChg>
        <pc:spChg chg="del">
          <ac:chgData name="Elsa Costes" userId="0984851e-cee1-465a-8af6-889aa39c25ba" providerId="ADAL" clId="{76D832C9-DEEA-4F79-9406-0CD9FEAFD62E}" dt="2021-05-12T09:30:43.467" v="1626" actId="478"/>
          <ac:spMkLst>
            <pc:docMk/>
            <pc:sldMk cId="1265148290" sldId="267"/>
            <ac:spMk id="4" creationId="{95945C44-485D-4695-9126-CEDFA5DDC581}"/>
          </ac:spMkLst>
        </pc:spChg>
      </pc:sldChg>
      <pc:sldChg chg="del">
        <pc:chgData name="Elsa Costes" userId="0984851e-cee1-465a-8af6-889aa39c25ba" providerId="ADAL" clId="{76D832C9-DEEA-4F79-9406-0CD9FEAFD62E}" dt="2021-04-16T13:33:19.263" v="2" actId="47"/>
        <pc:sldMkLst>
          <pc:docMk/>
          <pc:sldMk cId="1137835091" sldId="294"/>
        </pc:sldMkLst>
      </pc:sldChg>
      <pc:sldChg chg="del">
        <pc:chgData name="Elsa Costes" userId="0984851e-cee1-465a-8af6-889aa39c25ba" providerId="ADAL" clId="{76D832C9-DEEA-4F79-9406-0CD9FEAFD62E}" dt="2021-04-16T13:33:19.450" v="3" actId="47"/>
        <pc:sldMkLst>
          <pc:docMk/>
          <pc:sldMk cId="498674769" sldId="295"/>
        </pc:sldMkLst>
      </pc:sldChg>
      <pc:sldChg chg="del">
        <pc:chgData name="Elsa Costes" userId="0984851e-cee1-465a-8af6-889aa39c25ba" providerId="ADAL" clId="{76D832C9-DEEA-4F79-9406-0CD9FEAFD62E}" dt="2021-04-16T13:33:19.058" v="1" actId="47"/>
        <pc:sldMkLst>
          <pc:docMk/>
          <pc:sldMk cId="3518608450" sldId="296"/>
        </pc:sldMkLst>
      </pc:sldChg>
      <pc:sldChg chg="modSp add del mod">
        <pc:chgData name="Elsa Costes" userId="0984851e-cee1-465a-8af6-889aa39c25ba" providerId="ADAL" clId="{76D832C9-DEEA-4F79-9406-0CD9FEAFD62E}" dt="2021-04-16T13:43:36.490" v="609"/>
        <pc:sldMkLst>
          <pc:docMk/>
          <pc:sldMk cId="4228519256" sldId="308"/>
        </pc:sldMkLst>
        <pc:spChg chg="mod">
          <ac:chgData name="Elsa Costes" userId="0984851e-cee1-465a-8af6-889aa39c25ba" providerId="ADAL" clId="{76D832C9-DEEA-4F79-9406-0CD9FEAFD62E}" dt="2021-04-16T13:43:36.457" v="608" actId="20577"/>
          <ac:spMkLst>
            <pc:docMk/>
            <pc:sldMk cId="4228519256" sldId="308"/>
            <ac:spMk id="2" creationId="{15700656-60CB-4864-8D07-FB2DE6D842A0}"/>
          </ac:spMkLst>
        </pc:spChg>
      </pc:sldChg>
      <pc:sldChg chg="del">
        <pc:chgData name="Elsa Costes" userId="0984851e-cee1-465a-8af6-889aa39c25ba" providerId="ADAL" clId="{76D832C9-DEEA-4F79-9406-0CD9FEAFD62E}" dt="2021-04-16T13:33:18.896" v="0" actId="47"/>
        <pc:sldMkLst>
          <pc:docMk/>
          <pc:sldMk cId="1620770426" sldId="314"/>
        </pc:sldMkLst>
      </pc:sldChg>
    </pc:docChg>
  </pc:docChgLst>
  <pc:docChgLst>
    <pc:chgData name="Lotta Gullers" userId="S::lotta.gullers@folkuniversitetet.se::7b1620e9-2e01-4080-9cb1-6f394f9d80ef" providerId="AD" clId="Web-{610C15BE-CCDE-85C5-6247-BA0C64FFBFF1}"/>
    <pc:docChg chg="modSld">
      <pc:chgData name="Lotta Gullers" userId="S::lotta.gullers@folkuniversitetet.se::7b1620e9-2e01-4080-9cb1-6f394f9d80ef" providerId="AD" clId="Web-{610C15BE-CCDE-85C5-6247-BA0C64FFBFF1}" dt="2021-08-23T13:32:51.143" v="0" actId="20577"/>
      <pc:docMkLst>
        <pc:docMk/>
      </pc:docMkLst>
      <pc:sldChg chg="modSp">
        <pc:chgData name="Lotta Gullers" userId="S::lotta.gullers@folkuniversitetet.se::7b1620e9-2e01-4080-9cb1-6f394f9d80ef" providerId="AD" clId="Web-{610C15BE-CCDE-85C5-6247-BA0C64FFBFF1}" dt="2021-08-23T13:32:51.143" v="0" actId="20577"/>
        <pc:sldMkLst>
          <pc:docMk/>
          <pc:sldMk cId="3235478033" sldId="266"/>
        </pc:sldMkLst>
        <pc:spChg chg="mod">
          <ac:chgData name="Lotta Gullers" userId="S::lotta.gullers@folkuniversitetet.se::7b1620e9-2e01-4080-9cb1-6f394f9d80ef" providerId="AD" clId="Web-{610C15BE-CCDE-85C5-6247-BA0C64FFBFF1}" dt="2021-08-23T13:32:51.143" v="0" actId="20577"/>
          <ac:spMkLst>
            <pc:docMk/>
            <pc:sldMk cId="3235478033" sldId="266"/>
            <ac:spMk id="8" creationId="{B27C12C3-4B26-44B1-9B31-34CF4D3A2008}"/>
          </ac:spMkLst>
        </pc:spChg>
      </pc:sldChg>
    </pc:docChg>
  </pc:docChgLst>
  <pc:docChgLst>
    <pc:chgData name="Elsa Costes" userId="0984851e-cee1-465a-8af6-889aa39c25ba" providerId="ADAL" clId="{AFF53F4F-7BE2-4F87-BF17-6BB2C53912AE}"/>
    <pc:docChg chg="undo custSel modSld">
      <pc:chgData name="Elsa Costes" userId="0984851e-cee1-465a-8af6-889aa39c25ba" providerId="ADAL" clId="{AFF53F4F-7BE2-4F87-BF17-6BB2C53912AE}" dt="2021-07-22T10:16:07.638" v="30" actId="20577"/>
      <pc:docMkLst>
        <pc:docMk/>
      </pc:docMkLst>
      <pc:sldChg chg="modSp mod">
        <pc:chgData name="Elsa Costes" userId="0984851e-cee1-465a-8af6-889aa39c25ba" providerId="ADAL" clId="{AFF53F4F-7BE2-4F87-BF17-6BB2C53912AE}" dt="2021-07-22T10:10:40.615" v="5" actId="20577"/>
        <pc:sldMkLst>
          <pc:docMk/>
          <pc:sldMk cId="3297214324" sldId="256"/>
        </pc:sldMkLst>
        <pc:spChg chg="mod">
          <ac:chgData name="Elsa Costes" userId="0984851e-cee1-465a-8af6-889aa39c25ba" providerId="ADAL" clId="{AFF53F4F-7BE2-4F87-BF17-6BB2C53912AE}" dt="2021-07-22T10:10:40.615" v="5" actId="20577"/>
          <ac:spMkLst>
            <pc:docMk/>
            <pc:sldMk cId="3297214324" sldId="256"/>
            <ac:spMk id="3" creationId="{85FEFCB8-98B7-413D-8F27-37A510B051D7}"/>
          </ac:spMkLst>
        </pc:spChg>
      </pc:sldChg>
      <pc:sldChg chg="modNotesTx">
        <pc:chgData name="Elsa Costes" userId="0984851e-cee1-465a-8af6-889aa39c25ba" providerId="ADAL" clId="{AFF53F4F-7BE2-4F87-BF17-6BB2C53912AE}" dt="2021-07-16T09:21:19.613" v="3" actId="5793"/>
        <pc:sldMkLst>
          <pc:docMk/>
          <pc:sldMk cId="4217083575" sldId="257"/>
        </pc:sldMkLst>
      </pc:sldChg>
      <pc:sldChg chg="modNotesTx">
        <pc:chgData name="Elsa Costes" userId="0984851e-cee1-465a-8af6-889aa39c25ba" providerId="ADAL" clId="{AFF53F4F-7BE2-4F87-BF17-6BB2C53912AE}" dt="2021-07-22T10:13:53.807" v="6"/>
        <pc:sldMkLst>
          <pc:docMk/>
          <pc:sldMk cId="1505556527" sldId="258"/>
        </pc:sldMkLst>
      </pc:sldChg>
      <pc:sldChg chg="modNotesTx">
        <pc:chgData name="Elsa Costes" userId="0984851e-cee1-465a-8af6-889aa39c25ba" providerId="ADAL" clId="{AFF53F4F-7BE2-4F87-BF17-6BB2C53912AE}" dt="2021-07-22T10:14:20.086" v="7"/>
        <pc:sldMkLst>
          <pc:docMk/>
          <pc:sldMk cId="2440569962" sldId="259"/>
        </pc:sldMkLst>
      </pc:sldChg>
      <pc:sldChg chg="modNotesTx">
        <pc:chgData name="Elsa Costes" userId="0984851e-cee1-465a-8af6-889aa39c25ba" providerId="ADAL" clId="{AFF53F4F-7BE2-4F87-BF17-6BB2C53912AE}" dt="2021-07-22T10:15:17.602" v="8" actId="20577"/>
        <pc:sldMkLst>
          <pc:docMk/>
          <pc:sldMk cId="776556457" sldId="261"/>
        </pc:sldMkLst>
      </pc:sldChg>
      <pc:sldChg chg="delCm modNotesTx">
        <pc:chgData name="Elsa Costes" userId="0984851e-cee1-465a-8af6-889aa39c25ba" providerId="ADAL" clId="{AFF53F4F-7BE2-4F87-BF17-6BB2C53912AE}" dt="2021-07-22T10:15:53.053" v="10"/>
        <pc:sldMkLst>
          <pc:docMk/>
          <pc:sldMk cId="3017041813" sldId="262"/>
        </pc:sldMkLst>
      </pc:sldChg>
      <pc:sldChg chg="modSp mod">
        <pc:chgData name="Elsa Costes" userId="0984851e-cee1-465a-8af6-889aa39c25ba" providerId="ADAL" clId="{AFF53F4F-7BE2-4F87-BF17-6BB2C53912AE}" dt="2021-07-22T10:16:07.638" v="30" actId="20577"/>
        <pc:sldMkLst>
          <pc:docMk/>
          <pc:sldMk cId="102899138" sldId="264"/>
        </pc:sldMkLst>
        <pc:spChg chg="mod">
          <ac:chgData name="Elsa Costes" userId="0984851e-cee1-465a-8af6-889aa39c25ba" providerId="ADAL" clId="{AFF53F4F-7BE2-4F87-BF17-6BB2C53912AE}" dt="2021-07-22T10:16:07.638" v="30" actId="20577"/>
          <ac:spMkLst>
            <pc:docMk/>
            <pc:sldMk cId="102899138" sldId="264"/>
            <ac:spMk id="2" creationId="{9AB9C45E-85C8-424F-9FA9-89E90BD62507}"/>
          </ac:spMkLst>
        </pc:spChg>
      </pc:sldChg>
      <pc:sldChg chg="modNotesTx">
        <pc:chgData name="Elsa Costes" userId="0984851e-cee1-465a-8af6-889aa39c25ba" providerId="ADAL" clId="{AFF53F4F-7BE2-4F87-BF17-6BB2C53912AE}" dt="2021-07-22T10:15:37.009" v="9"/>
        <pc:sldMkLst>
          <pc:docMk/>
          <pc:sldMk cId="1265148290" sldId="267"/>
        </pc:sldMkLst>
      </pc:sldChg>
    </pc:docChg>
  </pc:docChgLst>
  <pc:docChgLst>
    <pc:chgData name="Elsa Costes" userId="0984851e-cee1-465a-8af6-889aa39c25ba" providerId="ADAL" clId="{613C13AD-8959-4498-AD3D-1968E5129B1C}"/>
    <pc:docChg chg="modSld">
      <pc:chgData name="Elsa Costes" userId="0984851e-cee1-465a-8af6-889aa39c25ba" providerId="ADAL" clId="{613C13AD-8959-4498-AD3D-1968E5129B1C}" dt="2023-09-19T12:39:14.190" v="310" actId="20577"/>
      <pc:docMkLst>
        <pc:docMk/>
      </pc:docMkLst>
      <pc:sldChg chg="modNotesTx">
        <pc:chgData name="Elsa Costes" userId="0984851e-cee1-465a-8af6-889aa39c25ba" providerId="ADAL" clId="{613C13AD-8959-4498-AD3D-1968E5129B1C}" dt="2023-09-19T12:36:47.492" v="283"/>
        <pc:sldMkLst>
          <pc:docMk/>
          <pc:sldMk cId="3297214324" sldId="256"/>
        </pc:sldMkLst>
      </pc:sldChg>
      <pc:sldChg chg="modNotesTx">
        <pc:chgData name="Elsa Costes" userId="0984851e-cee1-465a-8af6-889aa39c25ba" providerId="ADAL" clId="{613C13AD-8959-4498-AD3D-1968E5129B1C}" dt="2023-09-19T12:37:42.369" v="287" actId="20577"/>
        <pc:sldMkLst>
          <pc:docMk/>
          <pc:sldMk cId="2440569962" sldId="259"/>
        </pc:sldMkLst>
      </pc:sldChg>
      <pc:sldChg chg="modNotesTx">
        <pc:chgData name="Elsa Costes" userId="0984851e-cee1-465a-8af6-889aa39c25ba" providerId="ADAL" clId="{613C13AD-8959-4498-AD3D-1968E5129B1C}" dt="2023-09-19T12:39:14.190" v="310" actId="20577"/>
        <pc:sldMkLst>
          <pc:docMk/>
          <pc:sldMk cId="1265148290" sldId="267"/>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758960-4972-4FD5-A42C-E5670B4BDF42}"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en-US"/>
        </a:p>
      </dgm:t>
    </dgm:pt>
    <dgm:pt modelId="{DF03AD86-2E9E-4028-90E0-EB0046FADEBB}">
      <dgm:prSet/>
      <dgm:spPr>
        <a:solidFill>
          <a:schemeClr val="accent1">
            <a:lumMod val="40000"/>
            <a:lumOff val="60000"/>
          </a:schemeClr>
        </a:solidFill>
      </dgm:spPr>
      <dgm:t>
        <a:bodyPr/>
        <a:lstStyle/>
        <a:p>
          <a:r>
            <a:rPr lang="en-US" dirty="0" err="1"/>
            <a:t>Lika</a:t>
          </a:r>
          <a:r>
            <a:rPr lang="en-US" dirty="0"/>
            <a:t> </a:t>
          </a:r>
          <a:r>
            <a:rPr lang="en-US" dirty="0" err="1"/>
            <a:t>rättigheter</a:t>
          </a:r>
          <a:r>
            <a:rPr lang="en-US" dirty="0"/>
            <a:t> och </a:t>
          </a:r>
          <a:r>
            <a:rPr lang="en-US" dirty="0" err="1"/>
            <a:t>möjligheter</a:t>
          </a:r>
          <a:endParaRPr lang="en-US" dirty="0"/>
        </a:p>
      </dgm:t>
    </dgm:pt>
    <dgm:pt modelId="{54B6A4F6-5FC5-45D4-AFD4-B5FF5F863334}" type="parTrans" cxnId="{4E257B2E-F900-434C-8494-D09C7F45E54E}">
      <dgm:prSet/>
      <dgm:spPr/>
      <dgm:t>
        <a:bodyPr/>
        <a:lstStyle/>
        <a:p>
          <a:endParaRPr lang="en-US"/>
        </a:p>
      </dgm:t>
    </dgm:pt>
    <dgm:pt modelId="{A1CDB5DA-C1DA-4A3E-B0BC-75EE93436CC5}" type="sibTrans" cxnId="{4E257B2E-F900-434C-8494-D09C7F45E54E}">
      <dgm:prSet/>
      <dgm:spPr/>
      <dgm:t>
        <a:bodyPr/>
        <a:lstStyle/>
        <a:p>
          <a:endParaRPr lang="en-US"/>
        </a:p>
      </dgm:t>
    </dgm:pt>
    <dgm:pt modelId="{68BA665F-8624-42F1-9670-6F6DAE38D04A}">
      <dgm:prSet/>
      <dgm:spPr>
        <a:solidFill>
          <a:schemeClr val="accent1">
            <a:lumMod val="60000"/>
            <a:lumOff val="40000"/>
          </a:schemeClr>
        </a:solidFill>
      </dgm:spPr>
      <dgm:t>
        <a:bodyPr/>
        <a:lstStyle/>
        <a:p>
          <a:r>
            <a:rPr lang="en-US" dirty="0" err="1"/>
            <a:t>Delaktighet</a:t>
          </a:r>
          <a:r>
            <a:rPr lang="en-US" dirty="0"/>
            <a:t> och </a:t>
          </a:r>
          <a:r>
            <a:rPr lang="en-US" dirty="0" err="1"/>
            <a:t>inflytande</a:t>
          </a:r>
          <a:endParaRPr lang="en-US" dirty="0"/>
        </a:p>
      </dgm:t>
    </dgm:pt>
    <dgm:pt modelId="{8D7D032B-E8DD-4018-8D78-CAF8CE85FC79}" type="parTrans" cxnId="{D0F60650-0F5B-4884-9139-7BA513F1B177}">
      <dgm:prSet/>
      <dgm:spPr/>
      <dgm:t>
        <a:bodyPr/>
        <a:lstStyle/>
        <a:p>
          <a:endParaRPr lang="en-US"/>
        </a:p>
      </dgm:t>
    </dgm:pt>
    <dgm:pt modelId="{76B21139-C33F-48C2-B562-5C0939BAA4BA}" type="sibTrans" cxnId="{D0F60650-0F5B-4884-9139-7BA513F1B177}">
      <dgm:prSet/>
      <dgm:spPr/>
      <dgm:t>
        <a:bodyPr/>
        <a:lstStyle/>
        <a:p>
          <a:endParaRPr lang="en-US"/>
        </a:p>
      </dgm:t>
    </dgm:pt>
    <dgm:pt modelId="{71E227A9-D259-44B7-9DAB-C7082D151429}">
      <dgm:prSet/>
      <dgm:spPr/>
      <dgm:t>
        <a:bodyPr/>
        <a:lstStyle/>
        <a:p>
          <a:r>
            <a:rPr lang="en-US"/>
            <a:t>Inkludering</a:t>
          </a:r>
        </a:p>
      </dgm:t>
    </dgm:pt>
    <dgm:pt modelId="{F877AF65-4839-44D1-B762-3418B3114788}" type="parTrans" cxnId="{B8D2964F-D526-49DA-8DB2-90F7401EE780}">
      <dgm:prSet/>
      <dgm:spPr/>
      <dgm:t>
        <a:bodyPr/>
        <a:lstStyle/>
        <a:p>
          <a:endParaRPr lang="en-US"/>
        </a:p>
      </dgm:t>
    </dgm:pt>
    <dgm:pt modelId="{D0B25331-E357-49D5-B9D2-1F075878547A}" type="sibTrans" cxnId="{B8D2964F-D526-49DA-8DB2-90F7401EE780}">
      <dgm:prSet/>
      <dgm:spPr/>
      <dgm:t>
        <a:bodyPr/>
        <a:lstStyle/>
        <a:p>
          <a:endParaRPr lang="en-US"/>
        </a:p>
      </dgm:t>
    </dgm:pt>
    <dgm:pt modelId="{B89E8537-93B5-4F9B-B19F-23A26BA9E0F7}" type="pres">
      <dgm:prSet presAssocID="{0B758960-4972-4FD5-A42C-E5670B4BDF42}" presName="linear" presStyleCnt="0">
        <dgm:presLayoutVars>
          <dgm:dir/>
          <dgm:animLvl val="lvl"/>
          <dgm:resizeHandles val="exact"/>
        </dgm:presLayoutVars>
      </dgm:prSet>
      <dgm:spPr/>
    </dgm:pt>
    <dgm:pt modelId="{20C65B8C-6408-440F-B1B8-8F64CC05670A}" type="pres">
      <dgm:prSet presAssocID="{DF03AD86-2E9E-4028-90E0-EB0046FADEBB}" presName="parentLin" presStyleCnt="0"/>
      <dgm:spPr/>
    </dgm:pt>
    <dgm:pt modelId="{647F5E2F-8CA2-4700-B24C-D3691F4001FB}" type="pres">
      <dgm:prSet presAssocID="{DF03AD86-2E9E-4028-90E0-EB0046FADEBB}" presName="parentLeftMargin" presStyleLbl="node1" presStyleIdx="0" presStyleCnt="3"/>
      <dgm:spPr/>
    </dgm:pt>
    <dgm:pt modelId="{4E25B934-267A-41D0-81F7-615D7017F9BC}" type="pres">
      <dgm:prSet presAssocID="{DF03AD86-2E9E-4028-90E0-EB0046FADEBB}" presName="parentText" presStyleLbl="node1" presStyleIdx="0" presStyleCnt="3">
        <dgm:presLayoutVars>
          <dgm:chMax val="0"/>
          <dgm:bulletEnabled val="1"/>
        </dgm:presLayoutVars>
      </dgm:prSet>
      <dgm:spPr/>
    </dgm:pt>
    <dgm:pt modelId="{837BFFF9-098A-4FEF-A1AF-B4AC3FB6A735}" type="pres">
      <dgm:prSet presAssocID="{DF03AD86-2E9E-4028-90E0-EB0046FADEBB}" presName="negativeSpace" presStyleCnt="0"/>
      <dgm:spPr/>
    </dgm:pt>
    <dgm:pt modelId="{55DC4C12-2E95-4BA7-8A51-02643CDD409F}" type="pres">
      <dgm:prSet presAssocID="{DF03AD86-2E9E-4028-90E0-EB0046FADEBB}" presName="childText" presStyleLbl="conFgAcc1" presStyleIdx="0" presStyleCnt="3">
        <dgm:presLayoutVars>
          <dgm:bulletEnabled val="1"/>
        </dgm:presLayoutVars>
      </dgm:prSet>
      <dgm:spPr/>
    </dgm:pt>
    <dgm:pt modelId="{ED706BF3-1DEB-4E66-9801-E3E93F4E5E21}" type="pres">
      <dgm:prSet presAssocID="{A1CDB5DA-C1DA-4A3E-B0BC-75EE93436CC5}" presName="spaceBetweenRectangles" presStyleCnt="0"/>
      <dgm:spPr/>
    </dgm:pt>
    <dgm:pt modelId="{28C716C3-BDE4-4252-B046-6CBF88F09D88}" type="pres">
      <dgm:prSet presAssocID="{68BA665F-8624-42F1-9670-6F6DAE38D04A}" presName="parentLin" presStyleCnt="0"/>
      <dgm:spPr/>
    </dgm:pt>
    <dgm:pt modelId="{76112DE9-DF6F-4084-BC84-BDE0DEBBA644}" type="pres">
      <dgm:prSet presAssocID="{68BA665F-8624-42F1-9670-6F6DAE38D04A}" presName="parentLeftMargin" presStyleLbl="node1" presStyleIdx="0" presStyleCnt="3"/>
      <dgm:spPr/>
    </dgm:pt>
    <dgm:pt modelId="{5DCA5B15-BA24-46EF-89E1-C314494854D3}" type="pres">
      <dgm:prSet presAssocID="{68BA665F-8624-42F1-9670-6F6DAE38D04A}" presName="parentText" presStyleLbl="node1" presStyleIdx="1" presStyleCnt="3">
        <dgm:presLayoutVars>
          <dgm:chMax val="0"/>
          <dgm:bulletEnabled val="1"/>
        </dgm:presLayoutVars>
      </dgm:prSet>
      <dgm:spPr/>
    </dgm:pt>
    <dgm:pt modelId="{8E029DDE-CBDF-49D5-BF95-2DCB7CE65D72}" type="pres">
      <dgm:prSet presAssocID="{68BA665F-8624-42F1-9670-6F6DAE38D04A}" presName="negativeSpace" presStyleCnt="0"/>
      <dgm:spPr/>
    </dgm:pt>
    <dgm:pt modelId="{E4ED1427-CAE0-450C-9FBF-405C3B5D0A38}" type="pres">
      <dgm:prSet presAssocID="{68BA665F-8624-42F1-9670-6F6DAE38D04A}" presName="childText" presStyleLbl="conFgAcc1" presStyleIdx="1" presStyleCnt="3">
        <dgm:presLayoutVars>
          <dgm:bulletEnabled val="1"/>
        </dgm:presLayoutVars>
      </dgm:prSet>
      <dgm:spPr/>
    </dgm:pt>
    <dgm:pt modelId="{947C4695-EB38-4187-B5F4-13E034EB7BA6}" type="pres">
      <dgm:prSet presAssocID="{76B21139-C33F-48C2-B562-5C0939BAA4BA}" presName="spaceBetweenRectangles" presStyleCnt="0"/>
      <dgm:spPr/>
    </dgm:pt>
    <dgm:pt modelId="{6D12AEC4-0F7E-4A4C-B207-D10E7A7ACE63}" type="pres">
      <dgm:prSet presAssocID="{71E227A9-D259-44B7-9DAB-C7082D151429}" presName="parentLin" presStyleCnt="0"/>
      <dgm:spPr/>
    </dgm:pt>
    <dgm:pt modelId="{4965B9E4-3BA3-4D2C-A4E9-1376297A8F50}" type="pres">
      <dgm:prSet presAssocID="{71E227A9-D259-44B7-9DAB-C7082D151429}" presName="parentLeftMargin" presStyleLbl="node1" presStyleIdx="1" presStyleCnt="3"/>
      <dgm:spPr/>
    </dgm:pt>
    <dgm:pt modelId="{BBBA6674-A0EC-462A-B0A3-CF4A1CE28621}" type="pres">
      <dgm:prSet presAssocID="{71E227A9-D259-44B7-9DAB-C7082D151429}" presName="parentText" presStyleLbl="node1" presStyleIdx="2" presStyleCnt="3">
        <dgm:presLayoutVars>
          <dgm:chMax val="0"/>
          <dgm:bulletEnabled val="1"/>
        </dgm:presLayoutVars>
      </dgm:prSet>
      <dgm:spPr/>
    </dgm:pt>
    <dgm:pt modelId="{024A745F-83D1-4E11-8317-B5F867217FF9}" type="pres">
      <dgm:prSet presAssocID="{71E227A9-D259-44B7-9DAB-C7082D151429}" presName="negativeSpace" presStyleCnt="0"/>
      <dgm:spPr/>
    </dgm:pt>
    <dgm:pt modelId="{B9097506-9E89-4691-A08F-1B279608707A}" type="pres">
      <dgm:prSet presAssocID="{71E227A9-D259-44B7-9DAB-C7082D151429}" presName="childText" presStyleLbl="conFgAcc1" presStyleIdx="2" presStyleCnt="3">
        <dgm:presLayoutVars>
          <dgm:bulletEnabled val="1"/>
        </dgm:presLayoutVars>
      </dgm:prSet>
      <dgm:spPr/>
    </dgm:pt>
  </dgm:ptLst>
  <dgm:cxnLst>
    <dgm:cxn modelId="{DD0C1502-2FD3-439E-A2A4-F3F3F6BEFDD5}" type="presOf" srcId="{DF03AD86-2E9E-4028-90E0-EB0046FADEBB}" destId="{647F5E2F-8CA2-4700-B24C-D3691F4001FB}" srcOrd="0" destOrd="0" presId="urn:microsoft.com/office/officeart/2005/8/layout/list1"/>
    <dgm:cxn modelId="{4E257B2E-F900-434C-8494-D09C7F45E54E}" srcId="{0B758960-4972-4FD5-A42C-E5670B4BDF42}" destId="{DF03AD86-2E9E-4028-90E0-EB0046FADEBB}" srcOrd="0" destOrd="0" parTransId="{54B6A4F6-5FC5-45D4-AFD4-B5FF5F863334}" sibTransId="{A1CDB5DA-C1DA-4A3E-B0BC-75EE93436CC5}"/>
    <dgm:cxn modelId="{9D013136-7D81-4A27-84AF-3D1677F4F1CB}" type="presOf" srcId="{71E227A9-D259-44B7-9DAB-C7082D151429}" destId="{4965B9E4-3BA3-4D2C-A4E9-1376297A8F50}" srcOrd="0" destOrd="0" presId="urn:microsoft.com/office/officeart/2005/8/layout/list1"/>
    <dgm:cxn modelId="{957D1D6C-AB50-430E-A7D4-2CC75B0049F0}" type="presOf" srcId="{DF03AD86-2E9E-4028-90E0-EB0046FADEBB}" destId="{4E25B934-267A-41D0-81F7-615D7017F9BC}" srcOrd="1" destOrd="0" presId="urn:microsoft.com/office/officeart/2005/8/layout/list1"/>
    <dgm:cxn modelId="{B8D2964F-D526-49DA-8DB2-90F7401EE780}" srcId="{0B758960-4972-4FD5-A42C-E5670B4BDF42}" destId="{71E227A9-D259-44B7-9DAB-C7082D151429}" srcOrd="2" destOrd="0" parTransId="{F877AF65-4839-44D1-B762-3418B3114788}" sibTransId="{D0B25331-E357-49D5-B9D2-1F075878547A}"/>
    <dgm:cxn modelId="{D0F60650-0F5B-4884-9139-7BA513F1B177}" srcId="{0B758960-4972-4FD5-A42C-E5670B4BDF42}" destId="{68BA665F-8624-42F1-9670-6F6DAE38D04A}" srcOrd="1" destOrd="0" parTransId="{8D7D032B-E8DD-4018-8D78-CAF8CE85FC79}" sibTransId="{76B21139-C33F-48C2-B562-5C0939BAA4BA}"/>
    <dgm:cxn modelId="{1862707B-C40E-4267-A91D-108259C8BE4A}" type="presOf" srcId="{71E227A9-D259-44B7-9DAB-C7082D151429}" destId="{BBBA6674-A0EC-462A-B0A3-CF4A1CE28621}" srcOrd="1" destOrd="0" presId="urn:microsoft.com/office/officeart/2005/8/layout/list1"/>
    <dgm:cxn modelId="{B70BE6B2-B0C4-47F9-95BB-67D131BE4E6D}" type="presOf" srcId="{0B758960-4972-4FD5-A42C-E5670B4BDF42}" destId="{B89E8537-93B5-4F9B-B19F-23A26BA9E0F7}" srcOrd="0" destOrd="0" presId="urn:microsoft.com/office/officeart/2005/8/layout/list1"/>
    <dgm:cxn modelId="{C5BDDCF1-3273-4915-87EC-40A3571CE87B}" type="presOf" srcId="{68BA665F-8624-42F1-9670-6F6DAE38D04A}" destId="{5DCA5B15-BA24-46EF-89E1-C314494854D3}" srcOrd="1" destOrd="0" presId="urn:microsoft.com/office/officeart/2005/8/layout/list1"/>
    <dgm:cxn modelId="{3A5EBCF4-5990-46DF-BB7F-E17515A7D931}" type="presOf" srcId="{68BA665F-8624-42F1-9670-6F6DAE38D04A}" destId="{76112DE9-DF6F-4084-BC84-BDE0DEBBA644}" srcOrd="0" destOrd="0" presId="urn:microsoft.com/office/officeart/2005/8/layout/list1"/>
    <dgm:cxn modelId="{58FBAD69-4059-4406-AAAA-4A0E48A0F8DD}" type="presParOf" srcId="{B89E8537-93B5-4F9B-B19F-23A26BA9E0F7}" destId="{20C65B8C-6408-440F-B1B8-8F64CC05670A}" srcOrd="0" destOrd="0" presId="urn:microsoft.com/office/officeart/2005/8/layout/list1"/>
    <dgm:cxn modelId="{26528C65-E96A-497F-8CC5-FD8B6A897D03}" type="presParOf" srcId="{20C65B8C-6408-440F-B1B8-8F64CC05670A}" destId="{647F5E2F-8CA2-4700-B24C-D3691F4001FB}" srcOrd="0" destOrd="0" presId="urn:microsoft.com/office/officeart/2005/8/layout/list1"/>
    <dgm:cxn modelId="{7DD1BE67-0DB9-425D-83B8-DF24DCC13E9A}" type="presParOf" srcId="{20C65B8C-6408-440F-B1B8-8F64CC05670A}" destId="{4E25B934-267A-41D0-81F7-615D7017F9BC}" srcOrd="1" destOrd="0" presId="urn:microsoft.com/office/officeart/2005/8/layout/list1"/>
    <dgm:cxn modelId="{FC3823AB-F84E-4F8C-862D-ECAD480608A8}" type="presParOf" srcId="{B89E8537-93B5-4F9B-B19F-23A26BA9E0F7}" destId="{837BFFF9-098A-4FEF-A1AF-B4AC3FB6A735}" srcOrd="1" destOrd="0" presId="urn:microsoft.com/office/officeart/2005/8/layout/list1"/>
    <dgm:cxn modelId="{D237F093-3047-49D5-AC98-0F89615DE8D5}" type="presParOf" srcId="{B89E8537-93B5-4F9B-B19F-23A26BA9E0F7}" destId="{55DC4C12-2E95-4BA7-8A51-02643CDD409F}" srcOrd="2" destOrd="0" presId="urn:microsoft.com/office/officeart/2005/8/layout/list1"/>
    <dgm:cxn modelId="{5D2F6060-FF27-474E-8503-AC150C834733}" type="presParOf" srcId="{B89E8537-93B5-4F9B-B19F-23A26BA9E0F7}" destId="{ED706BF3-1DEB-4E66-9801-E3E93F4E5E21}" srcOrd="3" destOrd="0" presId="urn:microsoft.com/office/officeart/2005/8/layout/list1"/>
    <dgm:cxn modelId="{407CA0CA-6DE3-4348-8881-C358435FC89A}" type="presParOf" srcId="{B89E8537-93B5-4F9B-B19F-23A26BA9E0F7}" destId="{28C716C3-BDE4-4252-B046-6CBF88F09D88}" srcOrd="4" destOrd="0" presId="urn:microsoft.com/office/officeart/2005/8/layout/list1"/>
    <dgm:cxn modelId="{F41020D5-5C07-4F66-AC5D-2D7A02E17D0C}" type="presParOf" srcId="{28C716C3-BDE4-4252-B046-6CBF88F09D88}" destId="{76112DE9-DF6F-4084-BC84-BDE0DEBBA644}" srcOrd="0" destOrd="0" presId="urn:microsoft.com/office/officeart/2005/8/layout/list1"/>
    <dgm:cxn modelId="{3A010781-B945-437B-9CC4-D311F42081EF}" type="presParOf" srcId="{28C716C3-BDE4-4252-B046-6CBF88F09D88}" destId="{5DCA5B15-BA24-46EF-89E1-C314494854D3}" srcOrd="1" destOrd="0" presId="urn:microsoft.com/office/officeart/2005/8/layout/list1"/>
    <dgm:cxn modelId="{72B7F038-39E3-4E0F-B8FD-802C9B169D2E}" type="presParOf" srcId="{B89E8537-93B5-4F9B-B19F-23A26BA9E0F7}" destId="{8E029DDE-CBDF-49D5-BF95-2DCB7CE65D72}" srcOrd="5" destOrd="0" presId="urn:microsoft.com/office/officeart/2005/8/layout/list1"/>
    <dgm:cxn modelId="{E94745C1-B567-4C4B-870A-CD7EE2659C33}" type="presParOf" srcId="{B89E8537-93B5-4F9B-B19F-23A26BA9E0F7}" destId="{E4ED1427-CAE0-450C-9FBF-405C3B5D0A38}" srcOrd="6" destOrd="0" presId="urn:microsoft.com/office/officeart/2005/8/layout/list1"/>
    <dgm:cxn modelId="{8833BE2D-5C91-4AE1-863D-1A8294FA7068}" type="presParOf" srcId="{B89E8537-93B5-4F9B-B19F-23A26BA9E0F7}" destId="{947C4695-EB38-4187-B5F4-13E034EB7BA6}" srcOrd="7" destOrd="0" presId="urn:microsoft.com/office/officeart/2005/8/layout/list1"/>
    <dgm:cxn modelId="{D63E8C7B-5392-473B-8D60-D2B67D130035}" type="presParOf" srcId="{B89E8537-93B5-4F9B-B19F-23A26BA9E0F7}" destId="{6D12AEC4-0F7E-4A4C-B207-D10E7A7ACE63}" srcOrd="8" destOrd="0" presId="urn:microsoft.com/office/officeart/2005/8/layout/list1"/>
    <dgm:cxn modelId="{7B0A2B57-159B-4763-A0BD-4C7738818D05}" type="presParOf" srcId="{6D12AEC4-0F7E-4A4C-B207-D10E7A7ACE63}" destId="{4965B9E4-3BA3-4D2C-A4E9-1376297A8F50}" srcOrd="0" destOrd="0" presId="urn:microsoft.com/office/officeart/2005/8/layout/list1"/>
    <dgm:cxn modelId="{BBCA0B60-113F-4A61-863D-E0377CA40FE4}" type="presParOf" srcId="{6D12AEC4-0F7E-4A4C-B207-D10E7A7ACE63}" destId="{BBBA6674-A0EC-462A-B0A3-CF4A1CE28621}" srcOrd="1" destOrd="0" presId="urn:microsoft.com/office/officeart/2005/8/layout/list1"/>
    <dgm:cxn modelId="{22464A87-C0BD-4CE4-899E-1D480BCEDB41}" type="presParOf" srcId="{B89E8537-93B5-4F9B-B19F-23A26BA9E0F7}" destId="{024A745F-83D1-4E11-8317-B5F867217FF9}" srcOrd="9" destOrd="0" presId="urn:microsoft.com/office/officeart/2005/8/layout/list1"/>
    <dgm:cxn modelId="{B9753398-0970-4FAB-8FAF-9FDFCD916AF7}" type="presParOf" srcId="{B89E8537-93B5-4F9B-B19F-23A26BA9E0F7}" destId="{B9097506-9E89-4691-A08F-1B279608707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849B00-AEBB-41D3-A111-AF0D95842A7B}"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034860B6-4B63-40B4-A3CE-5F221EB4087C}">
      <dgm:prSet/>
      <dgm:spPr/>
      <dgm:t>
        <a:bodyPr/>
        <a:lstStyle/>
        <a:p>
          <a:r>
            <a:rPr lang="en-US"/>
            <a:t>Första möte: </a:t>
          </a:r>
        </a:p>
      </dgm:t>
    </dgm:pt>
    <dgm:pt modelId="{1D8A48B9-6030-4A1B-9953-25CFA42D3C42}" type="parTrans" cxnId="{4602E2BC-249F-4730-9CA5-2289C75C72DC}">
      <dgm:prSet/>
      <dgm:spPr/>
      <dgm:t>
        <a:bodyPr/>
        <a:lstStyle/>
        <a:p>
          <a:endParaRPr lang="en-US"/>
        </a:p>
      </dgm:t>
    </dgm:pt>
    <dgm:pt modelId="{14BF7FF2-0BF7-4A11-AEA6-FAE0BF122EBE}" type="sibTrans" cxnId="{4602E2BC-249F-4730-9CA5-2289C75C72DC}">
      <dgm:prSet/>
      <dgm:spPr/>
      <dgm:t>
        <a:bodyPr/>
        <a:lstStyle/>
        <a:p>
          <a:endParaRPr lang="en-US"/>
        </a:p>
      </dgm:t>
    </dgm:pt>
    <dgm:pt modelId="{1D285151-8F49-4F5C-B4B3-8043EDED1175}">
      <dgm:prSet/>
      <dgm:spPr/>
      <dgm:t>
        <a:bodyPr/>
        <a:lstStyle/>
        <a:p>
          <a:r>
            <a:rPr lang="en-US" dirty="0" err="1"/>
            <a:t>Namn</a:t>
          </a:r>
          <a:r>
            <a:rPr lang="en-US" dirty="0"/>
            <a:t>- och </a:t>
          </a:r>
          <a:r>
            <a:rPr lang="en-US" dirty="0" err="1"/>
            <a:t>pronomenrunda</a:t>
          </a:r>
          <a:endParaRPr lang="en-US" dirty="0"/>
        </a:p>
      </dgm:t>
    </dgm:pt>
    <dgm:pt modelId="{E94E9DA9-F837-40D9-9871-CA24F6C2A4DC}" type="parTrans" cxnId="{D6D99F6D-20DA-45BD-9304-1F3D30FEA367}">
      <dgm:prSet/>
      <dgm:spPr/>
      <dgm:t>
        <a:bodyPr/>
        <a:lstStyle/>
        <a:p>
          <a:endParaRPr lang="en-US"/>
        </a:p>
      </dgm:t>
    </dgm:pt>
    <dgm:pt modelId="{C1B862C9-0E09-47F6-96D6-8E8C7A371F28}" type="sibTrans" cxnId="{D6D99F6D-20DA-45BD-9304-1F3D30FEA367}">
      <dgm:prSet/>
      <dgm:spPr/>
      <dgm:t>
        <a:bodyPr/>
        <a:lstStyle/>
        <a:p>
          <a:endParaRPr lang="en-US"/>
        </a:p>
      </dgm:t>
    </dgm:pt>
    <dgm:pt modelId="{8D9B7F70-EE17-4165-ACA7-BB10AAAFB79C}">
      <dgm:prSet/>
      <dgm:spPr/>
      <dgm:t>
        <a:bodyPr/>
        <a:lstStyle/>
        <a:p>
          <a:r>
            <a:rPr lang="en-US" dirty="0" err="1"/>
            <a:t>Behovsrunda</a:t>
          </a:r>
          <a:endParaRPr lang="en-US" dirty="0"/>
        </a:p>
      </dgm:t>
    </dgm:pt>
    <dgm:pt modelId="{34AA1C68-1D52-4D21-AD36-B9D70F4C8B30}" type="parTrans" cxnId="{AB3F84C6-E369-441D-8362-32BC033A97AF}">
      <dgm:prSet/>
      <dgm:spPr/>
      <dgm:t>
        <a:bodyPr/>
        <a:lstStyle/>
        <a:p>
          <a:endParaRPr lang="en-US"/>
        </a:p>
      </dgm:t>
    </dgm:pt>
    <dgm:pt modelId="{5BCA8AD2-324F-402D-9E44-BD782531C1D8}" type="sibTrans" cxnId="{AB3F84C6-E369-441D-8362-32BC033A97AF}">
      <dgm:prSet/>
      <dgm:spPr/>
      <dgm:t>
        <a:bodyPr/>
        <a:lstStyle/>
        <a:p>
          <a:endParaRPr lang="en-US"/>
        </a:p>
      </dgm:t>
    </dgm:pt>
    <dgm:pt modelId="{490251ED-7F57-47B5-9F71-3C881159971D}">
      <dgm:prSet/>
      <dgm:spPr/>
      <dgm:t>
        <a:bodyPr/>
        <a:lstStyle/>
        <a:p>
          <a:r>
            <a:rPr lang="en-US"/>
            <a:t>Varje möte: </a:t>
          </a:r>
        </a:p>
      </dgm:t>
    </dgm:pt>
    <dgm:pt modelId="{0D1370D1-6E33-4291-8110-439CB32CC762}" type="parTrans" cxnId="{31EFAC28-37E8-4D63-97A3-D519E4DC885D}">
      <dgm:prSet/>
      <dgm:spPr/>
      <dgm:t>
        <a:bodyPr/>
        <a:lstStyle/>
        <a:p>
          <a:endParaRPr lang="en-US"/>
        </a:p>
      </dgm:t>
    </dgm:pt>
    <dgm:pt modelId="{11A0488A-D561-46CB-82EB-0E5BB19BC745}" type="sibTrans" cxnId="{31EFAC28-37E8-4D63-97A3-D519E4DC885D}">
      <dgm:prSet/>
      <dgm:spPr/>
      <dgm:t>
        <a:bodyPr/>
        <a:lstStyle/>
        <a:p>
          <a:endParaRPr lang="en-US"/>
        </a:p>
      </dgm:t>
    </dgm:pt>
    <dgm:pt modelId="{5410ED77-0521-431A-973E-18DD9A306F29}">
      <dgm:prSet/>
      <dgm:spPr/>
      <dgm:t>
        <a:bodyPr/>
        <a:lstStyle/>
        <a:p>
          <a:r>
            <a:rPr lang="en-US"/>
            <a:t>Lägesrunda</a:t>
          </a:r>
        </a:p>
      </dgm:t>
    </dgm:pt>
    <dgm:pt modelId="{E6E1C2E0-7822-4E62-8160-1488E44430EA}" type="parTrans" cxnId="{2256E50A-98DE-48B9-A9B4-AE863984734C}">
      <dgm:prSet/>
      <dgm:spPr/>
      <dgm:t>
        <a:bodyPr/>
        <a:lstStyle/>
        <a:p>
          <a:endParaRPr lang="en-US"/>
        </a:p>
      </dgm:t>
    </dgm:pt>
    <dgm:pt modelId="{D8486CBF-7216-4BA9-A894-25B78D95C0A1}" type="sibTrans" cxnId="{2256E50A-98DE-48B9-A9B4-AE863984734C}">
      <dgm:prSet/>
      <dgm:spPr/>
      <dgm:t>
        <a:bodyPr/>
        <a:lstStyle/>
        <a:p>
          <a:endParaRPr lang="en-US"/>
        </a:p>
      </dgm:t>
    </dgm:pt>
    <dgm:pt modelId="{1BC1F80E-8882-4227-AA1D-8292204391E7}" type="pres">
      <dgm:prSet presAssocID="{C3849B00-AEBB-41D3-A111-AF0D95842A7B}" presName="root" presStyleCnt="0">
        <dgm:presLayoutVars>
          <dgm:dir/>
          <dgm:resizeHandles val="exact"/>
        </dgm:presLayoutVars>
      </dgm:prSet>
      <dgm:spPr/>
    </dgm:pt>
    <dgm:pt modelId="{5D7838EA-E51D-4F45-8644-6A0C35AD7AAD}" type="pres">
      <dgm:prSet presAssocID="{034860B6-4B63-40B4-A3CE-5F221EB4087C}" presName="compNode" presStyleCnt="0"/>
      <dgm:spPr/>
    </dgm:pt>
    <dgm:pt modelId="{EBC29120-2FE8-4E93-86CE-DEBF3DF8BD7E}" type="pres">
      <dgm:prSet presAssocID="{034860B6-4B63-40B4-A3CE-5F221EB4087C}" presName="bgRect" presStyleLbl="bgShp" presStyleIdx="0" presStyleCnt="2"/>
      <dgm:spPr/>
    </dgm:pt>
    <dgm:pt modelId="{F26B23AD-0406-4825-ACFE-32DFE765C03E}" type="pres">
      <dgm:prSet presAssocID="{034860B6-4B63-40B4-A3CE-5F221EB4087C}"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ärke 1 med hel fyllning"/>
        </a:ext>
      </dgm:extLst>
    </dgm:pt>
    <dgm:pt modelId="{01389433-8CF1-4D06-8300-5973282EA597}" type="pres">
      <dgm:prSet presAssocID="{034860B6-4B63-40B4-A3CE-5F221EB4087C}" presName="spaceRect" presStyleCnt="0"/>
      <dgm:spPr/>
    </dgm:pt>
    <dgm:pt modelId="{7CF2CD2C-18B4-4938-AFAC-E90C337DC79E}" type="pres">
      <dgm:prSet presAssocID="{034860B6-4B63-40B4-A3CE-5F221EB4087C}" presName="parTx" presStyleLbl="revTx" presStyleIdx="0" presStyleCnt="4">
        <dgm:presLayoutVars>
          <dgm:chMax val="0"/>
          <dgm:chPref val="0"/>
        </dgm:presLayoutVars>
      </dgm:prSet>
      <dgm:spPr/>
    </dgm:pt>
    <dgm:pt modelId="{5309F319-C321-4425-8B3A-C311FEAB4BCF}" type="pres">
      <dgm:prSet presAssocID="{034860B6-4B63-40B4-A3CE-5F221EB4087C}" presName="desTx" presStyleLbl="revTx" presStyleIdx="1" presStyleCnt="4">
        <dgm:presLayoutVars/>
      </dgm:prSet>
      <dgm:spPr/>
    </dgm:pt>
    <dgm:pt modelId="{5C49C0BD-7B4E-4971-AD64-16805CC71D0F}" type="pres">
      <dgm:prSet presAssocID="{14BF7FF2-0BF7-4A11-AEA6-FAE0BF122EBE}" presName="sibTrans" presStyleCnt="0"/>
      <dgm:spPr/>
    </dgm:pt>
    <dgm:pt modelId="{C604F88D-70FD-4A68-BA95-D1CB305A4EB5}" type="pres">
      <dgm:prSet presAssocID="{490251ED-7F57-47B5-9F71-3C881159971D}" presName="compNode" presStyleCnt="0"/>
      <dgm:spPr/>
    </dgm:pt>
    <dgm:pt modelId="{98848A84-970F-4913-91DE-B83D427615BB}" type="pres">
      <dgm:prSet presAssocID="{490251ED-7F57-47B5-9F71-3C881159971D}" presName="bgRect" presStyleLbl="bgShp" presStyleIdx="1" presStyleCnt="2"/>
      <dgm:spPr/>
    </dgm:pt>
    <dgm:pt modelId="{27424C5A-E09D-4842-9263-E6385FD498BB}" type="pres">
      <dgm:prSet presAssocID="{490251ED-7F57-47B5-9F71-3C881159971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irklar med pilar med hel fyllning"/>
        </a:ext>
      </dgm:extLst>
    </dgm:pt>
    <dgm:pt modelId="{2F9DB734-F943-4E85-B450-D25B72FE64AB}" type="pres">
      <dgm:prSet presAssocID="{490251ED-7F57-47B5-9F71-3C881159971D}" presName="spaceRect" presStyleCnt="0"/>
      <dgm:spPr/>
    </dgm:pt>
    <dgm:pt modelId="{AE817C66-8B99-400E-932E-D5A0A251A16F}" type="pres">
      <dgm:prSet presAssocID="{490251ED-7F57-47B5-9F71-3C881159971D}" presName="parTx" presStyleLbl="revTx" presStyleIdx="2" presStyleCnt="4">
        <dgm:presLayoutVars>
          <dgm:chMax val="0"/>
          <dgm:chPref val="0"/>
        </dgm:presLayoutVars>
      </dgm:prSet>
      <dgm:spPr/>
    </dgm:pt>
    <dgm:pt modelId="{C26FCA06-F609-4A1E-A58E-9E9201C43839}" type="pres">
      <dgm:prSet presAssocID="{490251ED-7F57-47B5-9F71-3C881159971D}" presName="desTx" presStyleLbl="revTx" presStyleIdx="3" presStyleCnt="4">
        <dgm:presLayoutVars/>
      </dgm:prSet>
      <dgm:spPr/>
    </dgm:pt>
  </dgm:ptLst>
  <dgm:cxnLst>
    <dgm:cxn modelId="{E5D45A02-CF46-4EF0-9C1A-87739DF0DB6F}" type="presOf" srcId="{034860B6-4B63-40B4-A3CE-5F221EB4087C}" destId="{7CF2CD2C-18B4-4938-AFAC-E90C337DC79E}" srcOrd="0" destOrd="0" presId="urn:microsoft.com/office/officeart/2018/2/layout/IconVerticalSolidList"/>
    <dgm:cxn modelId="{2256E50A-98DE-48B9-A9B4-AE863984734C}" srcId="{490251ED-7F57-47B5-9F71-3C881159971D}" destId="{5410ED77-0521-431A-973E-18DD9A306F29}" srcOrd="0" destOrd="0" parTransId="{E6E1C2E0-7822-4E62-8160-1488E44430EA}" sibTransId="{D8486CBF-7216-4BA9-A894-25B78D95C0A1}"/>
    <dgm:cxn modelId="{31EFAC28-37E8-4D63-97A3-D519E4DC885D}" srcId="{C3849B00-AEBB-41D3-A111-AF0D95842A7B}" destId="{490251ED-7F57-47B5-9F71-3C881159971D}" srcOrd="1" destOrd="0" parTransId="{0D1370D1-6E33-4291-8110-439CB32CC762}" sibTransId="{11A0488A-D561-46CB-82EB-0E5BB19BC745}"/>
    <dgm:cxn modelId="{113DFB60-C979-446D-AAF8-583C2B347132}" type="presOf" srcId="{1D285151-8F49-4F5C-B4B3-8043EDED1175}" destId="{5309F319-C321-4425-8B3A-C311FEAB4BCF}" srcOrd="0" destOrd="0" presId="urn:microsoft.com/office/officeart/2018/2/layout/IconVerticalSolidList"/>
    <dgm:cxn modelId="{D6D99F6D-20DA-45BD-9304-1F3D30FEA367}" srcId="{034860B6-4B63-40B4-A3CE-5F221EB4087C}" destId="{1D285151-8F49-4F5C-B4B3-8043EDED1175}" srcOrd="0" destOrd="0" parTransId="{E94E9DA9-F837-40D9-9871-CA24F6C2A4DC}" sibTransId="{C1B862C9-0E09-47F6-96D6-8E8C7A371F28}"/>
    <dgm:cxn modelId="{680B4685-1E89-4D5E-AD02-96552BA0226F}" type="presOf" srcId="{490251ED-7F57-47B5-9F71-3C881159971D}" destId="{AE817C66-8B99-400E-932E-D5A0A251A16F}" srcOrd="0" destOrd="0" presId="urn:microsoft.com/office/officeart/2018/2/layout/IconVerticalSolidList"/>
    <dgm:cxn modelId="{4602E2BC-249F-4730-9CA5-2289C75C72DC}" srcId="{C3849B00-AEBB-41D3-A111-AF0D95842A7B}" destId="{034860B6-4B63-40B4-A3CE-5F221EB4087C}" srcOrd="0" destOrd="0" parTransId="{1D8A48B9-6030-4A1B-9953-25CFA42D3C42}" sibTransId="{14BF7FF2-0BF7-4A11-AEA6-FAE0BF122EBE}"/>
    <dgm:cxn modelId="{AB3F84C6-E369-441D-8362-32BC033A97AF}" srcId="{034860B6-4B63-40B4-A3CE-5F221EB4087C}" destId="{8D9B7F70-EE17-4165-ACA7-BB10AAAFB79C}" srcOrd="1" destOrd="0" parTransId="{34AA1C68-1D52-4D21-AD36-B9D70F4C8B30}" sibTransId="{5BCA8AD2-324F-402D-9E44-BD782531C1D8}"/>
    <dgm:cxn modelId="{850704CB-D237-4805-9F2A-3DEE3928CBA4}" type="presOf" srcId="{5410ED77-0521-431A-973E-18DD9A306F29}" destId="{C26FCA06-F609-4A1E-A58E-9E9201C43839}" srcOrd="0" destOrd="0" presId="urn:microsoft.com/office/officeart/2018/2/layout/IconVerticalSolidList"/>
    <dgm:cxn modelId="{8D4FE3DA-381B-47DD-A137-2BE7C4E48740}" type="presOf" srcId="{C3849B00-AEBB-41D3-A111-AF0D95842A7B}" destId="{1BC1F80E-8882-4227-AA1D-8292204391E7}" srcOrd="0" destOrd="0" presId="urn:microsoft.com/office/officeart/2018/2/layout/IconVerticalSolidList"/>
    <dgm:cxn modelId="{0E4FF6DA-C456-40CB-8280-F1BBE5C68F0F}" type="presOf" srcId="{8D9B7F70-EE17-4165-ACA7-BB10AAAFB79C}" destId="{5309F319-C321-4425-8B3A-C311FEAB4BCF}" srcOrd="0" destOrd="1" presId="urn:microsoft.com/office/officeart/2018/2/layout/IconVerticalSolidList"/>
    <dgm:cxn modelId="{4EC44F27-11E4-4129-ADF1-F56B73CFA4B0}" type="presParOf" srcId="{1BC1F80E-8882-4227-AA1D-8292204391E7}" destId="{5D7838EA-E51D-4F45-8644-6A0C35AD7AAD}" srcOrd="0" destOrd="0" presId="urn:microsoft.com/office/officeart/2018/2/layout/IconVerticalSolidList"/>
    <dgm:cxn modelId="{68068D6B-20E9-4169-8496-4259B359EDE1}" type="presParOf" srcId="{5D7838EA-E51D-4F45-8644-6A0C35AD7AAD}" destId="{EBC29120-2FE8-4E93-86CE-DEBF3DF8BD7E}" srcOrd="0" destOrd="0" presId="urn:microsoft.com/office/officeart/2018/2/layout/IconVerticalSolidList"/>
    <dgm:cxn modelId="{74AE060A-C3A2-400E-9325-E53CE2AD3A5F}" type="presParOf" srcId="{5D7838EA-E51D-4F45-8644-6A0C35AD7AAD}" destId="{F26B23AD-0406-4825-ACFE-32DFE765C03E}" srcOrd="1" destOrd="0" presId="urn:microsoft.com/office/officeart/2018/2/layout/IconVerticalSolidList"/>
    <dgm:cxn modelId="{B92F23EE-0D9E-4A5C-A622-600315A73526}" type="presParOf" srcId="{5D7838EA-E51D-4F45-8644-6A0C35AD7AAD}" destId="{01389433-8CF1-4D06-8300-5973282EA597}" srcOrd="2" destOrd="0" presId="urn:microsoft.com/office/officeart/2018/2/layout/IconVerticalSolidList"/>
    <dgm:cxn modelId="{0107A659-001E-400C-90C0-29EF92F327D0}" type="presParOf" srcId="{5D7838EA-E51D-4F45-8644-6A0C35AD7AAD}" destId="{7CF2CD2C-18B4-4938-AFAC-E90C337DC79E}" srcOrd="3" destOrd="0" presId="urn:microsoft.com/office/officeart/2018/2/layout/IconVerticalSolidList"/>
    <dgm:cxn modelId="{F30E979F-9E2E-406A-96FE-67A04915B3D5}" type="presParOf" srcId="{5D7838EA-E51D-4F45-8644-6A0C35AD7AAD}" destId="{5309F319-C321-4425-8B3A-C311FEAB4BCF}" srcOrd="4" destOrd="0" presId="urn:microsoft.com/office/officeart/2018/2/layout/IconVerticalSolidList"/>
    <dgm:cxn modelId="{B9E8C3A5-3C0C-459A-B1D4-5486604286C0}" type="presParOf" srcId="{1BC1F80E-8882-4227-AA1D-8292204391E7}" destId="{5C49C0BD-7B4E-4971-AD64-16805CC71D0F}" srcOrd="1" destOrd="0" presId="urn:microsoft.com/office/officeart/2018/2/layout/IconVerticalSolidList"/>
    <dgm:cxn modelId="{24AB0981-F097-477B-B1E6-D13A011562DE}" type="presParOf" srcId="{1BC1F80E-8882-4227-AA1D-8292204391E7}" destId="{C604F88D-70FD-4A68-BA95-D1CB305A4EB5}" srcOrd="2" destOrd="0" presId="urn:microsoft.com/office/officeart/2018/2/layout/IconVerticalSolidList"/>
    <dgm:cxn modelId="{67240739-56FD-43BB-9395-63C671C0C1DC}" type="presParOf" srcId="{C604F88D-70FD-4A68-BA95-D1CB305A4EB5}" destId="{98848A84-970F-4913-91DE-B83D427615BB}" srcOrd="0" destOrd="0" presId="urn:microsoft.com/office/officeart/2018/2/layout/IconVerticalSolidList"/>
    <dgm:cxn modelId="{C9607FA8-1048-44D5-BC16-5760D47F874E}" type="presParOf" srcId="{C604F88D-70FD-4A68-BA95-D1CB305A4EB5}" destId="{27424C5A-E09D-4842-9263-E6385FD498BB}" srcOrd="1" destOrd="0" presId="urn:microsoft.com/office/officeart/2018/2/layout/IconVerticalSolidList"/>
    <dgm:cxn modelId="{1F94CE20-EC8E-407E-91AF-0AC18A2F2327}" type="presParOf" srcId="{C604F88D-70FD-4A68-BA95-D1CB305A4EB5}" destId="{2F9DB734-F943-4E85-B450-D25B72FE64AB}" srcOrd="2" destOrd="0" presId="urn:microsoft.com/office/officeart/2018/2/layout/IconVerticalSolidList"/>
    <dgm:cxn modelId="{946482DC-4341-40A4-9385-B22B10D4A4D0}" type="presParOf" srcId="{C604F88D-70FD-4A68-BA95-D1CB305A4EB5}" destId="{AE817C66-8B99-400E-932E-D5A0A251A16F}" srcOrd="3" destOrd="0" presId="urn:microsoft.com/office/officeart/2018/2/layout/IconVerticalSolidList"/>
    <dgm:cxn modelId="{F99A6815-5D8E-41E4-9A1D-52F750410DE8}" type="presParOf" srcId="{C604F88D-70FD-4A68-BA95-D1CB305A4EB5}" destId="{C26FCA06-F609-4A1E-A58E-9E9201C43839}"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DC4C12-2E95-4BA7-8A51-02643CDD409F}">
      <dsp:nvSpPr>
        <dsp:cNvPr id="0" name=""/>
        <dsp:cNvSpPr/>
      </dsp:nvSpPr>
      <dsp:spPr>
        <a:xfrm>
          <a:off x="0" y="355268"/>
          <a:ext cx="7632698"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E25B934-267A-41D0-81F7-615D7017F9BC}">
      <dsp:nvSpPr>
        <dsp:cNvPr id="0" name=""/>
        <dsp:cNvSpPr/>
      </dsp:nvSpPr>
      <dsp:spPr>
        <a:xfrm>
          <a:off x="381634" y="1028"/>
          <a:ext cx="5342888" cy="708480"/>
        </a:xfrm>
        <a:prstGeom prst="roundRect">
          <a:avLst/>
        </a:prstGeom>
        <a:solidFill>
          <a:schemeClr val="accent1">
            <a:lumMod val="40000"/>
            <a:lumOff val="6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1948" tIns="0" rIns="201948" bIns="0" numCol="1" spcCol="1270" anchor="ctr" anchorCtr="0">
          <a:noAutofit/>
        </a:bodyPr>
        <a:lstStyle/>
        <a:p>
          <a:pPr marL="0" lvl="0" indent="0" algn="l" defTabSz="1066800">
            <a:lnSpc>
              <a:spcPct val="90000"/>
            </a:lnSpc>
            <a:spcBef>
              <a:spcPct val="0"/>
            </a:spcBef>
            <a:spcAft>
              <a:spcPct val="35000"/>
            </a:spcAft>
            <a:buNone/>
          </a:pPr>
          <a:r>
            <a:rPr lang="en-US" sz="2400" kern="1200" dirty="0" err="1"/>
            <a:t>Lika</a:t>
          </a:r>
          <a:r>
            <a:rPr lang="en-US" sz="2400" kern="1200" dirty="0"/>
            <a:t> </a:t>
          </a:r>
          <a:r>
            <a:rPr lang="en-US" sz="2400" kern="1200" dirty="0" err="1"/>
            <a:t>rättigheter</a:t>
          </a:r>
          <a:r>
            <a:rPr lang="en-US" sz="2400" kern="1200" dirty="0"/>
            <a:t> och </a:t>
          </a:r>
          <a:r>
            <a:rPr lang="en-US" sz="2400" kern="1200" dirty="0" err="1"/>
            <a:t>möjligheter</a:t>
          </a:r>
          <a:endParaRPr lang="en-US" sz="2400" kern="1200" dirty="0"/>
        </a:p>
      </dsp:txBody>
      <dsp:txXfrm>
        <a:off x="416219" y="35613"/>
        <a:ext cx="5273718" cy="639310"/>
      </dsp:txXfrm>
    </dsp:sp>
    <dsp:sp modelId="{E4ED1427-CAE0-450C-9FBF-405C3B5D0A38}">
      <dsp:nvSpPr>
        <dsp:cNvPr id="0" name=""/>
        <dsp:cNvSpPr/>
      </dsp:nvSpPr>
      <dsp:spPr>
        <a:xfrm>
          <a:off x="0" y="1443908"/>
          <a:ext cx="7632698"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CA5B15-BA24-46EF-89E1-C314494854D3}">
      <dsp:nvSpPr>
        <dsp:cNvPr id="0" name=""/>
        <dsp:cNvSpPr/>
      </dsp:nvSpPr>
      <dsp:spPr>
        <a:xfrm>
          <a:off x="381634" y="1089668"/>
          <a:ext cx="5342888" cy="708480"/>
        </a:xfrm>
        <a:prstGeom prst="roundRect">
          <a:avLst/>
        </a:prstGeom>
        <a:solidFill>
          <a:schemeClr val="accent1">
            <a:lumMod val="60000"/>
            <a:lum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1948" tIns="0" rIns="201948" bIns="0" numCol="1" spcCol="1270" anchor="ctr" anchorCtr="0">
          <a:noAutofit/>
        </a:bodyPr>
        <a:lstStyle/>
        <a:p>
          <a:pPr marL="0" lvl="0" indent="0" algn="l" defTabSz="1066800">
            <a:lnSpc>
              <a:spcPct val="90000"/>
            </a:lnSpc>
            <a:spcBef>
              <a:spcPct val="0"/>
            </a:spcBef>
            <a:spcAft>
              <a:spcPct val="35000"/>
            </a:spcAft>
            <a:buNone/>
          </a:pPr>
          <a:r>
            <a:rPr lang="en-US" sz="2400" kern="1200" dirty="0" err="1"/>
            <a:t>Delaktighet</a:t>
          </a:r>
          <a:r>
            <a:rPr lang="en-US" sz="2400" kern="1200" dirty="0"/>
            <a:t> och </a:t>
          </a:r>
          <a:r>
            <a:rPr lang="en-US" sz="2400" kern="1200" dirty="0" err="1"/>
            <a:t>inflytande</a:t>
          </a:r>
          <a:endParaRPr lang="en-US" sz="2400" kern="1200" dirty="0"/>
        </a:p>
      </dsp:txBody>
      <dsp:txXfrm>
        <a:off x="416219" y="1124253"/>
        <a:ext cx="5273718" cy="639310"/>
      </dsp:txXfrm>
    </dsp:sp>
    <dsp:sp modelId="{B9097506-9E89-4691-A08F-1B279608707A}">
      <dsp:nvSpPr>
        <dsp:cNvPr id="0" name=""/>
        <dsp:cNvSpPr/>
      </dsp:nvSpPr>
      <dsp:spPr>
        <a:xfrm>
          <a:off x="0" y="2532547"/>
          <a:ext cx="7632698"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BA6674-A0EC-462A-B0A3-CF4A1CE28621}">
      <dsp:nvSpPr>
        <dsp:cNvPr id="0" name=""/>
        <dsp:cNvSpPr/>
      </dsp:nvSpPr>
      <dsp:spPr>
        <a:xfrm>
          <a:off x="381634" y="2178308"/>
          <a:ext cx="5342888" cy="7084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1948" tIns="0" rIns="201948" bIns="0" numCol="1" spcCol="1270" anchor="ctr" anchorCtr="0">
          <a:noAutofit/>
        </a:bodyPr>
        <a:lstStyle/>
        <a:p>
          <a:pPr marL="0" lvl="0" indent="0" algn="l" defTabSz="1066800">
            <a:lnSpc>
              <a:spcPct val="90000"/>
            </a:lnSpc>
            <a:spcBef>
              <a:spcPct val="0"/>
            </a:spcBef>
            <a:spcAft>
              <a:spcPct val="35000"/>
            </a:spcAft>
            <a:buNone/>
          </a:pPr>
          <a:r>
            <a:rPr lang="en-US" sz="2400" kern="1200"/>
            <a:t>Inkludering</a:t>
          </a:r>
        </a:p>
      </dsp:txBody>
      <dsp:txXfrm>
        <a:off x="416219" y="2212893"/>
        <a:ext cx="5273718" cy="639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C29120-2FE8-4E93-86CE-DEBF3DF8BD7E}">
      <dsp:nvSpPr>
        <dsp:cNvPr id="0" name=""/>
        <dsp:cNvSpPr/>
      </dsp:nvSpPr>
      <dsp:spPr>
        <a:xfrm>
          <a:off x="0" y="509986"/>
          <a:ext cx="7632698" cy="94151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6B23AD-0406-4825-ACFE-32DFE765C03E}">
      <dsp:nvSpPr>
        <dsp:cNvPr id="0" name=""/>
        <dsp:cNvSpPr/>
      </dsp:nvSpPr>
      <dsp:spPr>
        <a:xfrm>
          <a:off x="284807" y="721826"/>
          <a:ext cx="517832" cy="51783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F2CD2C-18B4-4938-AFAC-E90C337DC79E}">
      <dsp:nvSpPr>
        <dsp:cNvPr id="0" name=""/>
        <dsp:cNvSpPr/>
      </dsp:nvSpPr>
      <dsp:spPr>
        <a:xfrm>
          <a:off x="1087447" y="509986"/>
          <a:ext cx="3434714" cy="941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43" tIns="99643" rIns="99643" bIns="99643" numCol="1" spcCol="1270" anchor="ctr" anchorCtr="0">
          <a:noAutofit/>
        </a:bodyPr>
        <a:lstStyle/>
        <a:p>
          <a:pPr marL="0" lvl="0" indent="0" algn="l" defTabSz="1111250">
            <a:lnSpc>
              <a:spcPct val="90000"/>
            </a:lnSpc>
            <a:spcBef>
              <a:spcPct val="0"/>
            </a:spcBef>
            <a:spcAft>
              <a:spcPct val="35000"/>
            </a:spcAft>
            <a:buNone/>
          </a:pPr>
          <a:r>
            <a:rPr lang="en-US" sz="2500" kern="1200"/>
            <a:t>Första möte: </a:t>
          </a:r>
        </a:p>
      </dsp:txBody>
      <dsp:txXfrm>
        <a:off x="1087447" y="509986"/>
        <a:ext cx="3434714" cy="941512"/>
      </dsp:txXfrm>
    </dsp:sp>
    <dsp:sp modelId="{5309F319-C321-4425-8B3A-C311FEAB4BCF}">
      <dsp:nvSpPr>
        <dsp:cNvPr id="0" name=""/>
        <dsp:cNvSpPr/>
      </dsp:nvSpPr>
      <dsp:spPr>
        <a:xfrm>
          <a:off x="4522161" y="509986"/>
          <a:ext cx="3110536" cy="941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43" tIns="99643" rIns="99643" bIns="99643" numCol="1" spcCol="1270" anchor="ctr" anchorCtr="0">
          <a:noAutofit/>
        </a:bodyPr>
        <a:lstStyle/>
        <a:p>
          <a:pPr marL="0" lvl="0" indent="0" algn="l" defTabSz="800100">
            <a:lnSpc>
              <a:spcPct val="90000"/>
            </a:lnSpc>
            <a:spcBef>
              <a:spcPct val="0"/>
            </a:spcBef>
            <a:spcAft>
              <a:spcPct val="35000"/>
            </a:spcAft>
            <a:buNone/>
          </a:pPr>
          <a:r>
            <a:rPr lang="en-US" sz="1800" kern="1200" dirty="0" err="1"/>
            <a:t>Namn</a:t>
          </a:r>
          <a:r>
            <a:rPr lang="en-US" sz="1800" kern="1200" dirty="0"/>
            <a:t>- och </a:t>
          </a:r>
          <a:r>
            <a:rPr lang="en-US" sz="1800" kern="1200" dirty="0" err="1"/>
            <a:t>pronomenrunda</a:t>
          </a:r>
          <a:endParaRPr lang="en-US" sz="1800" kern="1200" dirty="0"/>
        </a:p>
        <a:p>
          <a:pPr marL="0" lvl="0" indent="0" algn="l" defTabSz="800100">
            <a:lnSpc>
              <a:spcPct val="90000"/>
            </a:lnSpc>
            <a:spcBef>
              <a:spcPct val="0"/>
            </a:spcBef>
            <a:spcAft>
              <a:spcPct val="35000"/>
            </a:spcAft>
            <a:buNone/>
          </a:pPr>
          <a:r>
            <a:rPr lang="en-US" sz="1800" kern="1200" dirty="0" err="1"/>
            <a:t>Behovsrunda</a:t>
          </a:r>
          <a:endParaRPr lang="en-US" sz="1800" kern="1200" dirty="0"/>
        </a:p>
      </dsp:txBody>
      <dsp:txXfrm>
        <a:off x="4522161" y="509986"/>
        <a:ext cx="3110536" cy="941512"/>
      </dsp:txXfrm>
    </dsp:sp>
    <dsp:sp modelId="{98848A84-970F-4913-91DE-B83D427615BB}">
      <dsp:nvSpPr>
        <dsp:cNvPr id="0" name=""/>
        <dsp:cNvSpPr/>
      </dsp:nvSpPr>
      <dsp:spPr>
        <a:xfrm>
          <a:off x="0" y="1686877"/>
          <a:ext cx="7632698" cy="94151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424C5A-E09D-4842-9263-E6385FD498BB}">
      <dsp:nvSpPr>
        <dsp:cNvPr id="0" name=""/>
        <dsp:cNvSpPr/>
      </dsp:nvSpPr>
      <dsp:spPr>
        <a:xfrm>
          <a:off x="284807" y="1898717"/>
          <a:ext cx="517832" cy="51783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E817C66-8B99-400E-932E-D5A0A251A16F}">
      <dsp:nvSpPr>
        <dsp:cNvPr id="0" name=""/>
        <dsp:cNvSpPr/>
      </dsp:nvSpPr>
      <dsp:spPr>
        <a:xfrm>
          <a:off x="1087447" y="1686877"/>
          <a:ext cx="3434714" cy="941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43" tIns="99643" rIns="99643" bIns="99643" numCol="1" spcCol="1270" anchor="ctr" anchorCtr="0">
          <a:noAutofit/>
        </a:bodyPr>
        <a:lstStyle/>
        <a:p>
          <a:pPr marL="0" lvl="0" indent="0" algn="l" defTabSz="1111250">
            <a:lnSpc>
              <a:spcPct val="90000"/>
            </a:lnSpc>
            <a:spcBef>
              <a:spcPct val="0"/>
            </a:spcBef>
            <a:spcAft>
              <a:spcPct val="35000"/>
            </a:spcAft>
            <a:buNone/>
          </a:pPr>
          <a:r>
            <a:rPr lang="en-US" sz="2500" kern="1200"/>
            <a:t>Varje möte: </a:t>
          </a:r>
        </a:p>
      </dsp:txBody>
      <dsp:txXfrm>
        <a:off x="1087447" y="1686877"/>
        <a:ext cx="3434714" cy="941512"/>
      </dsp:txXfrm>
    </dsp:sp>
    <dsp:sp modelId="{C26FCA06-F609-4A1E-A58E-9E9201C43839}">
      <dsp:nvSpPr>
        <dsp:cNvPr id="0" name=""/>
        <dsp:cNvSpPr/>
      </dsp:nvSpPr>
      <dsp:spPr>
        <a:xfrm>
          <a:off x="4522161" y="1686877"/>
          <a:ext cx="3110536" cy="941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43" tIns="99643" rIns="99643" bIns="99643" numCol="1" spcCol="1270" anchor="ctr" anchorCtr="0">
          <a:noAutofit/>
        </a:bodyPr>
        <a:lstStyle/>
        <a:p>
          <a:pPr marL="0" lvl="0" indent="0" algn="l" defTabSz="800100">
            <a:lnSpc>
              <a:spcPct val="90000"/>
            </a:lnSpc>
            <a:spcBef>
              <a:spcPct val="0"/>
            </a:spcBef>
            <a:spcAft>
              <a:spcPct val="35000"/>
            </a:spcAft>
            <a:buNone/>
          </a:pPr>
          <a:r>
            <a:rPr lang="en-US" sz="1800" kern="1200"/>
            <a:t>Lägesrunda</a:t>
          </a:r>
        </a:p>
      </dsp:txBody>
      <dsp:txXfrm>
        <a:off x="4522161" y="1686877"/>
        <a:ext cx="3110536" cy="94151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3E5FC-2AFA-4973-B4FA-F8AFCA84361F}" type="datetimeFigureOut">
              <a:rPr lang="sv-SE" smtClean="0"/>
              <a:t>2023-09-19</a:t>
            </a:fld>
            <a:endParaRPr lang="sv-SE"/>
          </a:p>
        </p:txBody>
      </p:sp>
      <p:sp>
        <p:nvSpPr>
          <p:cNvPr id="4" name="Platshållare för bildobjekt 3"/>
          <p:cNvSpPr>
            <a:spLocks noGrp="1" noRot="1" noChangeAspect="1"/>
          </p:cNvSpPr>
          <p:nvPr>
            <p:ph type="sldImg" idx="2"/>
          </p:nvPr>
        </p:nvSpPr>
        <p:spPr>
          <a:xfrm>
            <a:off x="1209675" y="1143000"/>
            <a:ext cx="443865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3FAC55-9B39-4FFC-941C-45E05677DBBA}" type="slidenum">
              <a:rPr lang="sv-SE" smtClean="0"/>
              <a:t>‹#›</a:t>
            </a:fld>
            <a:endParaRPr lang="sv-SE"/>
          </a:p>
        </p:txBody>
      </p:sp>
    </p:spTree>
    <p:extLst>
      <p:ext uri="{BB962C8B-B14F-4D97-AF65-F5344CB8AC3E}">
        <p14:creationId xmlns:p14="http://schemas.microsoft.com/office/powerpoint/2010/main" val="2720462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följande avsnitt får ni lära er om vad ett demokratiskt och inkluderande möte innebär. Ni får göra praktiska övningar som bidrar till demokratiska och inkluderande möten.  Det är därför viktigt att vara aktiva deltagare!</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043FAC55-9B39-4FFC-941C-45E05677DBBA}" type="slidenum">
              <a:rPr lang="sv-SE" smtClean="0"/>
              <a:t>1</a:t>
            </a:fld>
            <a:endParaRPr lang="sv-SE"/>
          </a:p>
        </p:txBody>
      </p:sp>
    </p:spTree>
    <p:extLst>
      <p:ext uri="{BB962C8B-B14F-4D97-AF65-F5344CB8AC3E}">
        <p14:creationId xmlns:p14="http://schemas.microsoft.com/office/powerpoint/2010/main" val="2163736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ctr">
              <a:lnSpc>
                <a:spcPct val="150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6000"/>
              </a:lnSpc>
              <a:spcAft>
                <a:spcPts val="800"/>
              </a:spcAft>
              <a:buFont typeface="Symbol" panose="05050102010706020507" pitchFamily="18" charset="2"/>
              <a:buChar char=""/>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Vad innebär demokratiska och inkluderande möten?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6000"/>
              </a:lnSpc>
              <a:buFont typeface="Symbol" panose="05050102010706020507" pitchFamily="18" charset="2"/>
              <a:buChar char=""/>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Praktiska övningar som bidrar till demokratiska och inkluderande möten   </a:t>
            </a:r>
            <a:endParaRPr lang="sv-SE" sz="18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6000"/>
              </a:lnSpc>
              <a:buFont typeface="Symbol" panose="05050102010706020507" pitchFamily="18" charset="2"/>
              <a:buNone/>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Övningar: talrundor, lära känna-övningar, gemensamma mötesregler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6000"/>
              </a:lnSpc>
              <a:spcAft>
                <a:spcPts val="800"/>
              </a:spcAft>
              <a:buFont typeface="Symbol" panose="05050102010706020507" pitchFamily="18" charset="2"/>
              <a:buChar char=""/>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Checklista: Inkluderande möten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a:t>
            </a:fld>
            <a:endParaRPr lang="sv-SE"/>
          </a:p>
        </p:txBody>
      </p:sp>
    </p:spTree>
    <p:extLst>
      <p:ext uri="{BB962C8B-B14F-4D97-AF65-F5344CB8AC3E}">
        <p14:creationId xmlns:p14="http://schemas.microsoft.com/office/powerpoint/2010/main" val="31396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a:lnSpc>
                <a:spcPct val="106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Vad innebär ett demokratiskt och inkluderande möte?</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Möten som genomsyras av grundläggande demokratiska värderingar: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effectLst/>
                <a:latin typeface="Calibri" panose="020F0502020204030204" pitchFamily="34" charset="0"/>
                <a:ea typeface="Calibri" panose="020F0502020204030204" pitchFamily="34" charset="0"/>
                <a:cs typeface="Calibri" panose="020F0502020204030204" pitchFamily="34" charset="0"/>
              </a:rPr>
              <a:t>Lika rättigheter och möjligheter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Alla människor ska ha lika rättigheter och möjligheter oavsett kön, könsidentitet eller </a:t>
            </a:r>
            <a:r>
              <a:rPr lang="sv-SE" sz="1800" kern="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könsuttryck</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etnisk och social tillhörighet, religion eller annan trosuppfattning, funktionsförmåga, sexuell läggning eller ålder.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effectLst/>
                <a:latin typeface="Segoe UI" panose="020B0502040204020203" pitchFamily="34" charset="0"/>
                <a:ea typeface="Calibri" panose="020F0502020204030204" pitchFamily="34" charset="0"/>
                <a:cs typeface="Times New Roman" panose="02020603050405020304" pitchFamily="18"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effectLst/>
                <a:latin typeface="Calibri" panose="020F0502020204030204" pitchFamily="34" charset="0"/>
                <a:ea typeface="Calibri" panose="020F0502020204030204" pitchFamily="34" charset="0"/>
                <a:cs typeface="Calibri" panose="020F0502020204030204" pitchFamily="34" charset="0"/>
              </a:rPr>
              <a:t>Delaktighet och inflytande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Möjligheter för alla i gruppen/föreningen att ha insyn i och kunna påverka verksamheten. Det kan till exempel handla om att kunna göra sin röst hörd och att bli lyssnad på.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effectLst/>
                <a:latin typeface="Calibri" panose="020F0502020204030204" pitchFamily="34" charset="0"/>
                <a:ea typeface="Calibri" panose="020F0502020204030204" pitchFamily="34" charset="0"/>
                <a:cs typeface="Calibri" panose="020F0502020204030204" pitchFamily="34" charset="0"/>
              </a:rPr>
              <a:t>Inkludering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Aktivt arbete för att var och en ska känna sig välkommen och kunna bidra och delta i verksamheten. Inkludering innebär ett arbete för både fysisk och social tillgänglighet, det vill säga att alla ska kunna ta sig in i och vara på de platser där verksamheten bedrivs och att alla ska kunna ta del av föreningens information och kommunikation.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043FAC55-9B39-4FFC-941C-45E05677DBBA}" type="slidenum">
              <a:rPr lang="sv-SE" smtClean="0"/>
              <a:t>3</a:t>
            </a:fld>
            <a:endParaRPr lang="sv-SE"/>
          </a:p>
        </p:txBody>
      </p:sp>
    </p:spTree>
    <p:extLst>
      <p:ext uri="{BB962C8B-B14F-4D97-AF65-F5344CB8AC3E}">
        <p14:creationId xmlns:p14="http://schemas.microsoft.com/office/powerpoint/2010/main" val="3547726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a:lnSpc>
                <a:spcPct val="106000"/>
              </a:lnSpc>
              <a:spcAft>
                <a:spcPts val="800"/>
              </a:spcAft>
            </a:pPr>
            <a:r>
              <a:rPr lang="sv-SE" sz="18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Välj själv i vilken ordning du vill leda övningen. Du kan antingen berätta om alla sorts rundor först och sedan genomföra dem, eller göra dem en i taget. </a:t>
            </a:r>
          </a:p>
          <a:p>
            <a:pPr algn="just">
              <a:lnSpc>
                <a:spcPct val="106000"/>
              </a:lnSpc>
              <a:spcAft>
                <a:spcPts val="800"/>
              </a:spcAft>
            </a:pPr>
            <a:endPar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06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Övning 1: Talrundan</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Talrundor går ut på alla i gruppen får uttrycka sina tankar och känslor på ett möte utan att bli avbrutna. Det är en fördel att påbörja möten med talrundor. Rundor skapar förståelse för varandras dagsform och förutsättningar till trygga och inkluderande möten. Vad som kommenteras i en runda kan varieras. Baserat på vad som har uttryckts kan mötesupplägget och arbetsprocesser anpassas efter gruppens behov.    </a:t>
            </a:r>
          </a:p>
          <a:p>
            <a:pPr algn="just">
              <a:lnSpc>
                <a:spcPct val="106000"/>
              </a:lnSpc>
              <a:spcAft>
                <a:spcPts val="800"/>
              </a:spcAft>
            </a:pPr>
            <a:endPar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6000"/>
              </a:lnSpc>
              <a:spcBef>
                <a:spcPts val="0"/>
              </a:spcBef>
              <a:spcAft>
                <a:spcPts val="800"/>
              </a:spcAft>
              <a:buClrTx/>
              <a:buSzTx/>
              <a:buFontTx/>
              <a:buNone/>
              <a:tabLst/>
              <a:defRPr/>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Denna övning är mer eller mindre relevant beroende på gruppen. De kanske känner varandra väl? Då är namn- och pronomenrunda inte så nödvändigt. Även i en etablerad grupp kan det vara bra att göra behovsrunda ibland. Något har kanske ändrats sedan sist? Och lägesrundan kan man alltid använda!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Hur går det till?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Låt en person få ordet och tala till punkt angående en fråga. Övriga gruppdeltagare lyssnar aktivt utan att avbryta eller kommentera det som sagts innan ordet har gått runt hos alla.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Håll rundan kort på en i förväg angiven tid. Den som inte vill säga något har alltid rätt att stå över.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en ny grupp, gärna på första mötet: </a:t>
            </a: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Namn- och pronomenrunda</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Inled ett första möte med att berätta vad du heter och vilket pronomen du vill att andra ska använda vid tilltal.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Exempel: hen, den, han eller hon. På så sätt vet och använder alla i gruppen rätt namn och pronomen utan att någon gruppmedlem behöver ”komma ut” och förtydliga detta.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Behovsrunda</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Presentationsrundan får gärna följas åt av en behovsrunda, där gruppdeltagarna får uttrycka vilka behov de har för att trivas, känna sig trygga att vara med och delta på lika villkor i gruppen.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Exempel: För mig är det viktigt att få tala till punkt, jag vill att vi håller oss till tidschemat, jag vill kunna fråga om förtydligande när jag inte förstår, jag behöver regelbundna pauser. </a:t>
            </a:r>
          </a:p>
          <a:p>
            <a:pPr algn="just">
              <a:lnSpc>
                <a:spcPct val="106000"/>
              </a:lnSpc>
              <a:spcAft>
                <a:spcPts val="800"/>
              </a:spcAft>
            </a:pPr>
            <a:endPar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6000"/>
              </a:lnSpc>
              <a:spcBef>
                <a:spcPts val="0"/>
              </a:spcBef>
              <a:spcAft>
                <a:spcPts val="800"/>
              </a:spcAft>
              <a:buClrTx/>
              <a:buSzTx/>
              <a:buFontTx/>
              <a:buNone/>
              <a:tabLst/>
              <a:defRPr/>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Tips!</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När du gör behovsrundan, anteckna dem på tavla eller liknande, ni kan använda dem till övningen om gruppregler senare!</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en etablerad grupp, vid varje möte:</a:t>
            </a: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Lägesrunda</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Besvara frågan: hur mår du idag?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Nu gör vi övningen!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Börja med Namn-och pronomenrundan. När ni är klara med den gå vidare till behovsrundan. Avsluta med lägesrundan!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Tips!</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Återkom gärna till talrundan som mötesform i diskussioner och utvärderingar. Rundor skapar lika villkor för alla att komma till tals och lyssna till varandra.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rtl="0" fontAlgn="base"/>
            <a:r>
              <a:rPr lang="sv-SE" sz="1800" b="0" i="0" dirty="0">
                <a:solidFill>
                  <a:srgbClr val="000000"/>
                </a:solidFill>
                <a:effectLst/>
                <a:latin typeface="Calibri" panose="020F0502020204030204" pitchFamily="34" charset="0"/>
              </a:rPr>
              <a:t> </a:t>
            </a:r>
            <a:endParaRPr lang="sv-SE" b="0" i="0" dirty="0">
              <a:solidFill>
                <a:srgbClr val="000000"/>
              </a:solidFill>
              <a:effectLst/>
              <a:latin typeface="Segoe UI" panose="020B0502040204020203" pitchFamily="34"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4</a:t>
            </a:fld>
            <a:endParaRPr lang="sv-SE"/>
          </a:p>
        </p:txBody>
      </p:sp>
    </p:spTree>
    <p:extLst>
      <p:ext uri="{BB962C8B-B14F-4D97-AF65-F5344CB8AC3E}">
        <p14:creationId xmlns:p14="http://schemas.microsoft.com/office/powerpoint/2010/main" val="1790432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rtl="0" fontAlgn="base"/>
            <a:r>
              <a:rPr lang="sv-SE" sz="1800" b="1" i="0" dirty="0">
                <a:solidFill>
                  <a:srgbClr val="000000"/>
                </a:solidFill>
                <a:effectLst/>
                <a:latin typeface="Calibri" panose="020F0502020204030204" pitchFamily="34" charset="0"/>
              </a:rPr>
              <a:t>Övning 2: Hitta gemensamma nämnare. </a:t>
            </a:r>
            <a:r>
              <a:rPr lang="sv-SE" sz="1800" b="0" i="0" dirty="0">
                <a:solidFill>
                  <a:srgbClr val="000000"/>
                </a:solidFill>
                <a:effectLst/>
                <a:latin typeface="Calibri" panose="020F0502020204030204" pitchFamily="34" charset="0"/>
              </a:rPr>
              <a:t>  </a:t>
            </a:r>
            <a:endParaRPr lang="sv-SE" b="0" i="0" dirty="0">
              <a:solidFill>
                <a:srgbClr val="000000"/>
              </a:solidFill>
              <a:effectLst/>
              <a:latin typeface="Segoe UI" panose="020B0502040204020203" pitchFamily="34" charset="0"/>
            </a:endParaRPr>
          </a:p>
          <a:p>
            <a:pPr algn="just" rtl="0" fontAlgn="base"/>
            <a:r>
              <a:rPr lang="sv-SE" sz="1800" b="0" i="0" dirty="0">
                <a:solidFill>
                  <a:srgbClr val="000000"/>
                </a:solidFill>
                <a:effectLst/>
                <a:latin typeface="Calibri" panose="020F0502020204030204" pitchFamily="34" charset="0"/>
              </a:rPr>
              <a:t>Lära känna-övningar skapar samhörighet och kan fungera som isbrytare i en ny gruppkonstellation.    </a:t>
            </a:r>
            <a:endParaRPr lang="sv-SE" b="0" i="0" dirty="0">
              <a:solidFill>
                <a:srgbClr val="000000"/>
              </a:solidFill>
              <a:effectLst/>
              <a:latin typeface="Segoe UI" panose="020B0502040204020203" pitchFamily="34" charset="0"/>
            </a:endParaRPr>
          </a:p>
          <a:p>
            <a:pPr algn="just" rtl="0" fontAlgn="base"/>
            <a:r>
              <a:rPr lang="sv-SE" sz="1800" b="0" i="0" u="sng" dirty="0">
                <a:solidFill>
                  <a:srgbClr val="000000"/>
                </a:solidFill>
                <a:effectLst/>
                <a:latin typeface="Calibri" panose="020F0502020204030204" pitchFamily="34" charset="0"/>
              </a:rPr>
              <a:t>Hur går det till?</a:t>
            </a:r>
            <a:r>
              <a:rPr lang="sv-SE" sz="1800" b="0" i="0" dirty="0">
                <a:solidFill>
                  <a:srgbClr val="000000"/>
                </a:solidFill>
                <a:effectLst/>
                <a:latin typeface="Calibri" panose="020F0502020204030204" pitchFamily="34" charset="0"/>
              </a:rPr>
              <a:t>    </a:t>
            </a:r>
            <a:endParaRPr lang="sv-SE" b="0" i="0" dirty="0">
              <a:solidFill>
                <a:srgbClr val="000000"/>
              </a:solidFill>
              <a:effectLst/>
              <a:latin typeface="Segoe UI" panose="020B0502040204020203" pitchFamily="34" charset="0"/>
            </a:endParaRPr>
          </a:p>
          <a:p>
            <a:pPr algn="just" rtl="0" fontAlgn="base"/>
            <a:r>
              <a:rPr lang="sv-SE" sz="1800" b="0" i="0" dirty="0">
                <a:solidFill>
                  <a:srgbClr val="000000"/>
                </a:solidFill>
                <a:effectLst/>
                <a:latin typeface="Calibri" panose="020F0502020204030204" pitchFamily="34" charset="0"/>
              </a:rPr>
              <a:t>Dela upp gruppen i par. Paret ska under 3-5 minuter hitta en gemensam nämnare. Det kan vara att bägge har samma favoritkaraktär i en tv-serie, har varit på samma festival ett visst år, utövar samma sport osv.   </a:t>
            </a:r>
            <a:endParaRPr lang="sv-SE" b="0" i="0" dirty="0">
              <a:solidFill>
                <a:srgbClr val="000000"/>
              </a:solidFill>
              <a:effectLst/>
              <a:latin typeface="Segoe UI" panose="020B0502040204020203" pitchFamily="34" charset="0"/>
            </a:endParaRPr>
          </a:p>
          <a:p>
            <a:pPr algn="just" rtl="0" fontAlgn="base"/>
            <a:r>
              <a:rPr lang="sv-SE" sz="1800" b="0" i="0" dirty="0">
                <a:solidFill>
                  <a:srgbClr val="000000"/>
                </a:solidFill>
                <a:effectLst/>
                <a:latin typeface="Calibri" panose="020F0502020204030204" pitchFamily="34" charset="0"/>
              </a:rPr>
              <a:t>Efter att tiden är ute kan paren presentera </a:t>
            </a:r>
            <a:r>
              <a:rPr lang="sv-SE" sz="1800" b="0" i="0">
                <a:solidFill>
                  <a:srgbClr val="000000"/>
                </a:solidFill>
                <a:effectLst/>
                <a:latin typeface="Calibri" panose="020F0502020204030204" pitchFamily="34" charset="0"/>
              </a:rPr>
              <a:t>sin gemensamma </a:t>
            </a:r>
            <a:r>
              <a:rPr lang="sv-SE" sz="1800" b="0" i="0" dirty="0">
                <a:solidFill>
                  <a:srgbClr val="000000"/>
                </a:solidFill>
                <a:effectLst/>
                <a:latin typeface="Calibri" panose="020F0502020204030204" pitchFamily="34" charset="0"/>
              </a:rPr>
              <a:t>nämnare för de andra i gruppen.  </a:t>
            </a:r>
            <a:endParaRPr lang="sv-SE" b="0" i="0" dirty="0">
              <a:solidFill>
                <a:srgbClr val="000000"/>
              </a:solidFill>
              <a:effectLst/>
              <a:latin typeface="Segoe UI" panose="020B0502040204020203" pitchFamily="34"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5</a:t>
            </a:fld>
            <a:endParaRPr lang="sv-SE"/>
          </a:p>
        </p:txBody>
      </p:sp>
    </p:spTree>
    <p:extLst>
      <p:ext uri="{BB962C8B-B14F-4D97-AF65-F5344CB8AC3E}">
        <p14:creationId xmlns:p14="http://schemas.microsoft.com/office/powerpoint/2010/main" val="250027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rtl="0" fontAlgn="base"/>
            <a:r>
              <a:rPr lang="sv-SE" sz="1800" b="1" i="0" dirty="0">
                <a:solidFill>
                  <a:srgbClr val="000000"/>
                </a:solidFill>
                <a:effectLst/>
                <a:latin typeface="Calibri" panose="020F0502020204030204" pitchFamily="34" charset="0"/>
              </a:rPr>
              <a:t>Övning 3: Gemensamma mötesregler</a:t>
            </a:r>
            <a:r>
              <a:rPr lang="sv-SE" sz="1800" b="0" i="0" dirty="0">
                <a:solidFill>
                  <a:srgbClr val="000000"/>
                </a:solidFill>
                <a:effectLst/>
                <a:latin typeface="Calibri" panose="020F0502020204030204" pitchFamily="34" charset="0"/>
              </a:rPr>
              <a:t>    </a:t>
            </a:r>
            <a:endParaRPr lang="sv-SE" b="0" i="0" dirty="0">
              <a:solidFill>
                <a:srgbClr val="000000"/>
              </a:solidFill>
              <a:effectLst/>
              <a:latin typeface="Segoe UI" panose="020B0502040204020203" pitchFamily="34" charset="0"/>
            </a:endParaRPr>
          </a:p>
          <a:p>
            <a:pPr algn="just" rtl="0" fontAlgn="base"/>
            <a:r>
              <a:rPr lang="sv-SE" sz="1800" b="0" i="0" dirty="0">
                <a:solidFill>
                  <a:srgbClr val="000000"/>
                </a:solidFill>
                <a:effectLst/>
                <a:latin typeface="Calibri" panose="020F0502020204030204" pitchFamily="34" charset="0"/>
              </a:rPr>
              <a:t>Första gången en grupp har genomfört en presentations-, behovs- och lägesrunda så är det bra att tillsammans komma överens om gemensamma mötesregler. Diskutera vad som är ett positivt gruppklimat för er, vad som är ett acceptabelt beteende och vilken jargong alla är bekväma med. Vi har ofta olika uppfattningar av vad som är ok. Gemensamma mötesregler skapar tydliga ramar och förutsättningar för inkluderande möten, samtidigt som det förebygger konflikter.   </a:t>
            </a:r>
            <a:endParaRPr lang="sv-SE" b="0" i="0" dirty="0">
              <a:solidFill>
                <a:srgbClr val="000000"/>
              </a:solidFill>
              <a:effectLst/>
              <a:latin typeface="Segoe UI" panose="020B0502040204020203" pitchFamily="34"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6</a:t>
            </a:fld>
            <a:endParaRPr lang="sv-SE"/>
          </a:p>
        </p:txBody>
      </p:sp>
    </p:spTree>
    <p:extLst>
      <p:ext uri="{BB962C8B-B14F-4D97-AF65-F5344CB8AC3E}">
        <p14:creationId xmlns:p14="http://schemas.microsoft.com/office/powerpoint/2010/main" val="384796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Exempel på inkluderande mötesregler. Läs exemplen</a:t>
            </a:r>
          </a:p>
        </p:txBody>
      </p:sp>
      <p:sp>
        <p:nvSpPr>
          <p:cNvPr id="4" name="Platshållare för bildnummer 3"/>
          <p:cNvSpPr>
            <a:spLocks noGrp="1"/>
          </p:cNvSpPr>
          <p:nvPr>
            <p:ph type="sldNum" sz="quarter" idx="5"/>
          </p:nvPr>
        </p:nvSpPr>
        <p:spPr/>
        <p:txBody>
          <a:bodyPr/>
          <a:lstStyle/>
          <a:p>
            <a:fld id="{043FAC55-9B39-4FFC-941C-45E05677DBBA}" type="slidenum">
              <a:rPr lang="sv-SE" smtClean="0"/>
              <a:t>7</a:t>
            </a:fld>
            <a:endParaRPr lang="sv-SE"/>
          </a:p>
        </p:txBody>
      </p:sp>
    </p:spTree>
    <p:extLst>
      <p:ext uri="{BB962C8B-B14F-4D97-AF65-F5344CB8AC3E}">
        <p14:creationId xmlns:p14="http://schemas.microsoft.com/office/powerpoint/2010/main" val="422779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a:lnSpc>
                <a:spcPct val="106000"/>
              </a:lnSpc>
              <a:spcAft>
                <a:spcPts val="800"/>
              </a:spcAft>
            </a:pPr>
            <a:r>
              <a:rPr lang="sv-SE" sz="18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Hur går det till? </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Diskutera i smågrupper om två till tre personer, så kallade “bikupor”, vilka regler ni tycker är viktiga för att alla ska trivas och känna sig respekterade och delaktiga i gruppen? Hur ska vi bete oss mot varandra? Ni kan </a:t>
            </a:r>
            <a:r>
              <a:rPr lang="sv-SE" sz="18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använda resultaten från </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övningen ”behovsrundan”.  Anteckna era tankar.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Bryt efter ca 10-15 minuter och låt de olika bikuporna presentera sina förslag.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Hela gruppen ska nu komma överens om vilka regler som ska gälla vid möten – skriv ner dessa på ett stort papper. Ett tips är att ta med pappret med mötesreglerna till varje möte och sätt upp den synligt.  Renskriv också dokumentet så att det finns sparat digitalt.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i="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i="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Tänk på:</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Definiera gärna saker kring både praktiska frågor exempelvis vad som gäller med mobiler/datorer under möten, och kring bemötande, exempelvis hur ordet ska tas vid möten.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Tips!</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Återkom gärna till bikupor som mötesform i diskussioner och utvärderingar. Det kan vara lättare för vissa att uttrycka sig i mindre grupper än i helgrupp. Frågor kan även diskuteras på promenad-bikupor och sedan lyftas upp i helgrupp.  </a:t>
            </a:r>
          </a:p>
          <a:p>
            <a:pPr algn="just">
              <a:lnSpc>
                <a:spcPct val="106000"/>
              </a:lnSpc>
              <a:spcAft>
                <a:spcPts val="800"/>
              </a:spcAft>
            </a:pPr>
            <a:endPar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ctr">
              <a:lnSpc>
                <a:spcPct val="106000"/>
              </a:lnSpc>
              <a:spcAft>
                <a:spcPts val="800"/>
              </a:spcAft>
            </a:pPr>
            <a:r>
              <a:rPr lang="sv-SE"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Har gruppen svårt att komma på egna regler?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Här är lite tips på konkreta regler. Försök låta gruppen komma på de själva, men om de fastnar kan du ta hjälp av dem.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Hur dela vi ordet mellan varandra?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Får vi titta på våra telefoner under mötet?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Hur och när tar vi pauser?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Hur delar vi formella roller på mötet?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Hur ska mötet planeras och av vem?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Hur mycket ska vi följa dagordningen?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Är det viktigt att respektera tiderna?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Vad har vi för förväntningar på varandra under mötet?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Du kan också gå tillbaka till sliden innan och visa exemplen en gång till.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rtl="0" fontAlgn="base"/>
            <a:endParaRPr lang="sv-SE" b="0" i="0" dirty="0">
              <a:solidFill>
                <a:srgbClr val="000000"/>
              </a:solidFill>
              <a:effectLst/>
              <a:latin typeface="Segoe UI" panose="020B0502040204020203" pitchFamily="34"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8</a:t>
            </a:fld>
            <a:endParaRPr lang="sv-SE"/>
          </a:p>
        </p:txBody>
      </p:sp>
    </p:spTree>
    <p:extLst>
      <p:ext uri="{BB962C8B-B14F-4D97-AF65-F5344CB8AC3E}">
        <p14:creationId xmlns:p14="http://schemas.microsoft.com/office/powerpoint/2010/main" val="3331593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a:lnSpc>
                <a:spcPct val="106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Checklista för inkluderande möten</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Tio listor med olika fokus som hjälper dig att anordna möten med hänsyn till fysiska och psykiska funktionsnedsättningar, könsidentitet, kön med mera. Titta på vilka listor som är relevanta för föreningens verksamhet och inspireras.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sv-SE"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Dela ut dokument ”Checklista för inkluderande möten”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Om du har tid som utbildare kan du gå igenom checklistorna med gruppen. Öppna länken och titta på det med dem!</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Länk till PDF: </a:t>
            </a:r>
            <a:r>
              <a:rPr lang="sv-SE" sz="18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http://tankebanken.se/wp-content/uploads/2015/11/checklistor-fo%CC%88r-tillga%CC%88nglighet-och-inkludering12sept2015_ink.fo%CC%88rklaringar.pdf</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9</a:t>
            </a:fld>
            <a:endParaRPr lang="sv-SE"/>
          </a:p>
        </p:txBody>
      </p:sp>
    </p:spTree>
    <p:extLst>
      <p:ext uri="{BB962C8B-B14F-4D97-AF65-F5344CB8AC3E}">
        <p14:creationId xmlns:p14="http://schemas.microsoft.com/office/powerpoint/2010/main" val="3037532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Freeform 5"/>
          <p:cNvSpPr>
            <a:spLocks/>
          </p:cNvSpPr>
          <p:nvPr userDrawn="1"/>
        </p:nvSpPr>
        <p:spPr bwMode="auto">
          <a:xfrm>
            <a:off x="179388" y="190500"/>
            <a:ext cx="8785225" cy="5976938"/>
          </a:xfrm>
          <a:custGeom>
            <a:avLst/>
            <a:gdLst>
              <a:gd name="T0" fmla="*/ 1631 w 1631"/>
              <a:gd name="T1" fmla="*/ 1102 h 1102"/>
              <a:gd name="T2" fmla="*/ 1631 w 1631"/>
              <a:gd name="T3" fmla="*/ 0 h 1102"/>
              <a:gd name="T4" fmla="*/ 995 w 1631"/>
              <a:gd name="T5" fmla="*/ 0 h 1102"/>
              <a:gd name="T6" fmla="*/ 0 w 1631"/>
              <a:gd name="T7" fmla="*/ 300 h 1102"/>
              <a:gd name="T8" fmla="*/ 0 w 1631"/>
              <a:gd name="T9" fmla="*/ 1102 h 1102"/>
              <a:gd name="T10" fmla="*/ 995 w 1631"/>
              <a:gd name="T11" fmla="*/ 1102 h 1102"/>
              <a:gd name="T12" fmla="*/ 1631 w 1631"/>
              <a:gd name="T13" fmla="*/ 1102 h 1102"/>
            </a:gdLst>
            <a:ahLst/>
            <a:cxnLst>
              <a:cxn ang="0">
                <a:pos x="T0" y="T1"/>
              </a:cxn>
              <a:cxn ang="0">
                <a:pos x="T2" y="T3"/>
              </a:cxn>
              <a:cxn ang="0">
                <a:pos x="T4" y="T5"/>
              </a:cxn>
              <a:cxn ang="0">
                <a:pos x="T6" y="T7"/>
              </a:cxn>
              <a:cxn ang="0">
                <a:pos x="T8" y="T9"/>
              </a:cxn>
              <a:cxn ang="0">
                <a:pos x="T10" y="T11"/>
              </a:cxn>
              <a:cxn ang="0">
                <a:pos x="T12" y="T13"/>
              </a:cxn>
            </a:cxnLst>
            <a:rect l="0" t="0" r="r" b="b"/>
            <a:pathLst>
              <a:path w="1631" h="1102">
                <a:moveTo>
                  <a:pt x="1631" y="1102"/>
                </a:moveTo>
                <a:cubicBezTo>
                  <a:pt x="1631" y="0"/>
                  <a:pt x="1631" y="0"/>
                  <a:pt x="1631" y="0"/>
                </a:cubicBezTo>
                <a:cubicBezTo>
                  <a:pt x="995" y="0"/>
                  <a:pt x="995" y="0"/>
                  <a:pt x="995" y="0"/>
                </a:cubicBezTo>
                <a:cubicBezTo>
                  <a:pt x="577" y="0"/>
                  <a:pt x="204" y="132"/>
                  <a:pt x="0" y="300"/>
                </a:cubicBezTo>
                <a:cubicBezTo>
                  <a:pt x="0" y="1102"/>
                  <a:pt x="0" y="1102"/>
                  <a:pt x="0" y="1102"/>
                </a:cubicBezTo>
                <a:cubicBezTo>
                  <a:pt x="995" y="1102"/>
                  <a:pt x="995" y="1102"/>
                  <a:pt x="995" y="1102"/>
                </a:cubicBezTo>
                <a:lnTo>
                  <a:pt x="1631" y="110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cxnSp>
        <p:nvCxnSpPr>
          <p:cNvPr id="9" name="Rak 8"/>
          <p:cNvCxnSpPr/>
          <p:nvPr userDrawn="1"/>
        </p:nvCxnSpPr>
        <p:spPr>
          <a:xfrm>
            <a:off x="762000" y="2016919"/>
            <a:ext cx="0" cy="232410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929482" y="1780631"/>
            <a:ext cx="7772400" cy="1453440"/>
          </a:xfrm>
        </p:spPr>
        <p:txBody>
          <a:bodyPr anchor="b">
            <a:normAutofit/>
          </a:bodyPr>
          <a:lstStyle>
            <a:lvl1pPr algn="l">
              <a:defRPr sz="4800">
                <a:solidFill>
                  <a:schemeClr val="bg1"/>
                </a:solidFill>
              </a:defRPr>
            </a:lvl1pPr>
          </a:lstStyle>
          <a:p>
            <a:r>
              <a:rPr lang="sv-SE" dirty="0"/>
              <a:t>Rubrik</a:t>
            </a:r>
            <a:endParaRPr lang="en-US" dirty="0"/>
          </a:p>
        </p:txBody>
      </p:sp>
      <p:sp>
        <p:nvSpPr>
          <p:cNvPr id="3" name="Subtitle 2"/>
          <p:cNvSpPr>
            <a:spLocks noGrp="1"/>
          </p:cNvSpPr>
          <p:nvPr>
            <p:ph type="subTitle" idx="1"/>
          </p:nvPr>
        </p:nvSpPr>
        <p:spPr>
          <a:xfrm>
            <a:off x="929482" y="3234071"/>
            <a:ext cx="6858000" cy="1535029"/>
          </a:xfrm>
        </p:spPr>
        <p:txBody>
          <a:bodyPr>
            <a:normAutofit/>
          </a:bodyPr>
          <a:lstStyle>
            <a:lvl1pPr marL="0" indent="0" algn="l">
              <a:buNone/>
              <a:defRPr sz="2200">
                <a:solidFill>
                  <a:schemeClr val="bg1"/>
                </a:solidFill>
              </a:defRPr>
            </a:lvl1pPr>
            <a:lvl2pPr marL="423870" indent="0" algn="ctr">
              <a:buNone/>
              <a:defRPr sz="1854"/>
            </a:lvl2pPr>
            <a:lvl3pPr marL="847740" indent="0" algn="ctr">
              <a:buNone/>
              <a:defRPr sz="1669"/>
            </a:lvl3pPr>
            <a:lvl4pPr marL="1271610" indent="0" algn="ctr">
              <a:buNone/>
              <a:defRPr sz="1483"/>
            </a:lvl4pPr>
            <a:lvl5pPr marL="1695480" indent="0" algn="ctr">
              <a:buNone/>
              <a:defRPr sz="1483"/>
            </a:lvl5pPr>
            <a:lvl6pPr marL="2119351" indent="0" algn="ctr">
              <a:buNone/>
              <a:defRPr sz="1483"/>
            </a:lvl6pPr>
            <a:lvl7pPr marL="2543221" indent="0" algn="ctr">
              <a:buNone/>
              <a:defRPr sz="1483"/>
            </a:lvl7pPr>
            <a:lvl8pPr marL="2967091" indent="0" algn="ctr">
              <a:buNone/>
              <a:defRPr sz="1483"/>
            </a:lvl8pPr>
            <a:lvl9pPr marL="3390961" indent="0" algn="ctr">
              <a:buNone/>
              <a:defRPr sz="1483"/>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1F7FC0A-ABFB-444F-8B43-DF857F635755}"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433493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kollage vänst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2339975"/>
          </a:xfrm>
        </p:spPr>
        <p:txBody>
          <a:bodyPr/>
          <a:lstStyle/>
          <a:p>
            <a:r>
              <a:rPr lang="sv-SE"/>
              <a:t>Klicka på ikonen för att lägga till en bild</a:t>
            </a:r>
          </a:p>
        </p:txBody>
      </p:sp>
      <p:sp>
        <p:nvSpPr>
          <p:cNvPr id="4" name="Date Placeholder 3"/>
          <p:cNvSpPr>
            <a:spLocks noGrp="1"/>
          </p:cNvSpPr>
          <p:nvPr>
            <p:ph type="dt" sz="half" idx="10"/>
          </p:nvPr>
        </p:nvSpPr>
        <p:spPr/>
        <p:txBody>
          <a:bodyPr/>
          <a:lstStyle/>
          <a:p>
            <a:fld id="{F1300C08-BF4F-4FEE-AFB8-DB2D159B35F1}"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4716463" y="3251200"/>
            <a:ext cx="3671887" cy="2339975"/>
          </a:xfrm>
        </p:spPr>
        <p:txBody>
          <a:bodyPr/>
          <a:lstStyle/>
          <a:p>
            <a:r>
              <a:rPr lang="sv-SE"/>
              <a:t>Klicka på ikonen för att lägga till en bild</a:t>
            </a:r>
          </a:p>
        </p:txBody>
      </p:sp>
      <p:sp>
        <p:nvSpPr>
          <p:cNvPr id="8" name="Platshållare för bild 7"/>
          <p:cNvSpPr>
            <a:spLocks noGrp="1"/>
          </p:cNvSpPr>
          <p:nvPr>
            <p:ph type="pic" sz="quarter" idx="15"/>
          </p:nvPr>
        </p:nvSpPr>
        <p:spPr>
          <a:xfrm>
            <a:off x="755650" y="766763"/>
            <a:ext cx="3671888" cy="4824412"/>
          </a:xfrm>
        </p:spPr>
        <p:txBody>
          <a:bodyPr/>
          <a:lstStyle/>
          <a:p>
            <a:r>
              <a:rPr lang="sv-SE"/>
              <a:t>Klicka på ikonen för att lägga till en bild</a:t>
            </a:r>
          </a:p>
        </p:txBody>
      </p:sp>
    </p:spTree>
    <p:extLst>
      <p:ext uri="{BB962C8B-B14F-4D97-AF65-F5344CB8AC3E}">
        <p14:creationId xmlns:p14="http://schemas.microsoft.com/office/powerpoint/2010/main" val="2472189058"/>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kollage hög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1" y="766763"/>
            <a:ext cx="3671887" cy="2339975"/>
          </a:xfrm>
        </p:spPr>
        <p:txBody>
          <a:bodyPr/>
          <a:lstStyle/>
          <a:p>
            <a:r>
              <a:rPr lang="sv-SE"/>
              <a:t>Klicka på ikonen för att lägga till en bild</a:t>
            </a:r>
          </a:p>
        </p:txBody>
      </p:sp>
      <p:sp>
        <p:nvSpPr>
          <p:cNvPr id="4" name="Date Placeholder 3"/>
          <p:cNvSpPr>
            <a:spLocks noGrp="1"/>
          </p:cNvSpPr>
          <p:nvPr>
            <p:ph type="dt" sz="half" idx="10"/>
          </p:nvPr>
        </p:nvSpPr>
        <p:spPr/>
        <p:txBody>
          <a:bodyPr/>
          <a:lstStyle/>
          <a:p>
            <a:fld id="{5BF659DE-614A-4BD4-890B-60BFA027C164}"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755651" y="3251200"/>
            <a:ext cx="3671887" cy="2339975"/>
          </a:xfrm>
        </p:spPr>
        <p:txBody>
          <a:bodyPr/>
          <a:lstStyle/>
          <a:p>
            <a:r>
              <a:rPr lang="sv-SE"/>
              <a:t>Klicka på ikonen för att lägga till en bild</a:t>
            </a:r>
          </a:p>
        </p:txBody>
      </p:sp>
      <p:sp>
        <p:nvSpPr>
          <p:cNvPr id="8" name="Platshållare för bild 7"/>
          <p:cNvSpPr>
            <a:spLocks noGrp="1"/>
          </p:cNvSpPr>
          <p:nvPr>
            <p:ph type="pic" sz="quarter" idx="15"/>
          </p:nvPr>
        </p:nvSpPr>
        <p:spPr>
          <a:xfrm>
            <a:off x="4716463" y="766763"/>
            <a:ext cx="3671888" cy="4824412"/>
          </a:xfrm>
        </p:spPr>
        <p:txBody>
          <a:bodyPr/>
          <a:lstStyle/>
          <a:p>
            <a:r>
              <a:rPr lang="sv-SE"/>
              <a:t>Klicka på ikonen för att lägga till en bild</a:t>
            </a:r>
          </a:p>
        </p:txBody>
      </p:sp>
    </p:spTree>
    <p:extLst>
      <p:ext uri="{BB962C8B-B14F-4D97-AF65-F5344CB8AC3E}">
        <p14:creationId xmlns:p14="http://schemas.microsoft.com/office/powerpoint/2010/main" val="1093450651"/>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331913" y="1343025"/>
            <a:ext cx="6470650" cy="1387475"/>
          </a:xfrm>
        </p:spPr>
        <p:txBody>
          <a:bodyPr anchor="b">
            <a:normAutofit/>
          </a:bodyPr>
          <a:lstStyle>
            <a:lvl1pPr>
              <a:defRPr sz="4800"/>
            </a:lvl1pPr>
          </a:lstStyle>
          <a:p>
            <a:r>
              <a:rPr lang="sv-SE"/>
              <a:t>Klicka här för att ändra mall för rubrikformat</a:t>
            </a:r>
            <a:endParaRPr lang="en-US" dirty="0"/>
          </a:p>
        </p:txBody>
      </p:sp>
      <p:sp>
        <p:nvSpPr>
          <p:cNvPr id="3" name="Text Placeholder 2"/>
          <p:cNvSpPr>
            <a:spLocks noGrp="1"/>
          </p:cNvSpPr>
          <p:nvPr>
            <p:ph type="body" idx="1"/>
          </p:nvPr>
        </p:nvSpPr>
        <p:spPr>
          <a:xfrm>
            <a:off x="1331913" y="2844800"/>
            <a:ext cx="6470650" cy="2170113"/>
          </a:xfrm>
        </p:spPr>
        <p:txBody>
          <a:bodyPr>
            <a:normAutofit/>
          </a:bodyPr>
          <a:lstStyle>
            <a:lvl1pPr marL="0" indent="0">
              <a:buNone/>
              <a:defRPr sz="2000">
                <a:solidFill>
                  <a:schemeClr val="tx1"/>
                </a:solidFill>
              </a:defRPr>
            </a:lvl1pPr>
            <a:lvl2pPr marL="423870" indent="0">
              <a:buNone/>
              <a:defRPr sz="1854">
                <a:solidFill>
                  <a:schemeClr val="tx1">
                    <a:tint val="75000"/>
                  </a:schemeClr>
                </a:solidFill>
              </a:defRPr>
            </a:lvl2pPr>
            <a:lvl3pPr marL="847740" indent="0">
              <a:buNone/>
              <a:defRPr sz="1669">
                <a:solidFill>
                  <a:schemeClr val="tx1">
                    <a:tint val="75000"/>
                  </a:schemeClr>
                </a:solidFill>
              </a:defRPr>
            </a:lvl3pPr>
            <a:lvl4pPr marL="1271610" indent="0">
              <a:buNone/>
              <a:defRPr sz="1483">
                <a:solidFill>
                  <a:schemeClr val="tx1">
                    <a:tint val="75000"/>
                  </a:schemeClr>
                </a:solidFill>
              </a:defRPr>
            </a:lvl4pPr>
            <a:lvl5pPr marL="1695480" indent="0">
              <a:buNone/>
              <a:defRPr sz="1483">
                <a:solidFill>
                  <a:schemeClr val="tx1">
                    <a:tint val="75000"/>
                  </a:schemeClr>
                </a:solidFill>
              </a:defRPr>
            </a:lvl5pPr>
            <a:lvl6pPr marL="2119351" indent="0">
              <a:buNone/>
              <a:defRPr sz="1483">
                <a:solidFill>
                  <a:schemeClr val="tx1">
                    <a:tint val="75000"/>
                  </a:schemeClr>
                </a:solidFill>
              </a:defRPr>
            </a:lvl6pPr>
            <a:lvl7pPr marL="2543221" indent="0">
              <a:buNone/>
              <a:defRPr sz="1483">
                <a:solidFill>
                  <a:schemeClr val="tx1">
                    <a:tint val="75000"/>
                  </a:schemeClr>
                </a:solidFill>
              </a:defRPr>
            </a:lvl7pPr>
            <a:lvl8pPr marL="2967091" indent="0">
              <a:buNone/>
              <a:defRPr sz="1483">
                <a:solidFill>
                  <a:schemeClr val="tx1">
                    <a:tint val="75000"/>
                  </a:schemeClr>
                </a:solidFill>
              </a:defRPr>
            </a:lvl8pPr>
            <a:lvl9pPr marL="3390961" indent="0">
              <a:buNone/>
              <a:defRPr sz="1483">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FF693816-C26A-4EDF-B60C-1D673CDDFB57}"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1919707761"/>
      </p:ext>
    </p:extLst>
  </p:cSld>
  <p:clrMapOvr>
    <a:masterClrMapping/>
  </p:clrMapOvr>
  <p:extLst>
    <p:ext uri="{DCECCB84-F9BA-43D5-87BE-67443E8EF086}">
      <p15:sldGuideLst xmlns:p15="http://schemas.microsoft.com/office/powerpoint/2012/main">
        <p15:guide id="1" pos="4921" userDrawn="1">
          <p15:clr>
            <a:srgbClr val="FBAE40"/>
          </p15:clr>
        </p15:guide>
        <p15:guide id="2" orient="horz" pos="846" userDrawn="1">
          <p15:clr>
            <a:srgbClr val="FBAE40"/>
          </p15:clr>
        </p15:guide>
        <p15:guide id="3" orient="horz" pos="3159" userDrawn="1">
          <p15:clr>
            <a:srgbClr val="FBAE40"/>
          </p15:clr>
        </p15:guide>
        <p15:guide id="4" pos="839"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627F41ED-0B27-4BE5-AE66-7DC2208618D2}" type="datetime1">
              <a:rPr lang="sv-SE" smtClean="0"/>
              <a:t>2023-09-19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2830013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vslut">
    <p:spTree>
      <p:nvGrpSpPr>
        <p:cNvPr id="1" name=""/>
        <p:cNvGrpSpPr/>
        <p:nvPr/>
      </p:nvGrpSpPr>
      <p:grpSpPr>
        <a:xfrm>
          <a:off x="0" y="0"/>
          <a:ext cx="0" cy="0"/>
          <a:chOff x="0" y="0"/>
          <a:chExt cx="0" cy="0"/>
        </a:xfrm>
      </p:grpSpPr>
      <p:sp>
        <p:nvSpPr>
          <p:cNvPr id="5" name="Freeform 5"/>
          <p:cNvSpPr>
            <a:spLocks/>
          </p:cNvSpPr>
          <p:nvPr userDrawn="1"/>
        </p:nvSpPr>
        <p:spPr bwMode="auto">
          <a:xfrm>
            <a:off x="179388" y="190500"/>
            <a:ext cx="8785225" cy="5976938"/>
          </a:xfrm>
          <a:custGeom>
            <a:avLst/>
            <a:gdLst>
              <a:gd name="T0" fmla="*/ 1631 w 1631"/>
              <a:gd name="T1" fmla="*/ 1102 h 1102"/>
              <a:gd name="T2" fmla="*/ 1631 w 1631"/>
              <a:gd name="T3" fmla="*/ 0 h 1102"/>
              <a:gd name="T4" fmla="*/ 995 w 1631"/>
              <a:gd name="T5" fmla="*/ 0 h 1102"/>
              <a:gd name="T6" fmla="*/ 0 w 1631"/>
              <a:gd name="T7" fmla="*/ 300 h 1102"/>
              <a:gd name="T8" fmla="*/ 0 w 1631"/>
              <a:gd name="T9" fmla="*/ 1102 h 1102"/>
              <a:gd name="T10" fmla="*/ 995 w 1631"/>
              <a:gd name="T11" fmla="*/ 1102 h 1102"/>
              <a:gd name="T12" fmla="*/ 1631 w 1631"/>
              <a:gd name="T13" fmla="*/ 1102 h 1102"/>
            </a:gdLst>
            <a:ahLst/>
            <a:cxnLst>
              <a:cxn ang="0">
                <a:pos x="T0" y="T1"/>
              </a:cxn>
              <a:cxn ang="0">
                <a:pos x="T2" y="T3"/>
              </a:cxn>
              <a:cxn ang="0">
                <a:pos x="T4" y="T5"/>
              </a:cxn>
              <a:cxn ang="0">
                <a:pos x="T6" y="T7"/>
              </a:cxn>
              <a:cxn ang="0">
                <a:pos x="T8" y="T9"/>
              </a:cxn>
              <a:cxn ang="0">
                <a:pos x="T10" y="T11"/>
              </a:cxn>
              <a:cxn ang="0">
                <a:pos x="T12" y="T13"/>
              </a:cxn>
            </a:cxnLst>
            <a:rect l="0" t="0" r="r" b="b"/>
            <a:pathLst>
              <a:path w="1631" h="1102">
                <a:moveTo>
                  <a:pt x="1631" y="1102"/>
                </a:moveTo>
                <a:cubicBezTo>
                  <a:pt x="1631" y="0"/>
                  <a:pt x="1631" y="0"/>
                  <a:pt x="1631" y="0"/>
                </a:cubicBezTo>
                <a:cubicBezTo>
                  <a:pt x="995" y="0"/>
                  <a:pt x="995" y="0"/>
                  <a:pt x="995" y="0"/>
                </a:cubicBezTo>
                <a:cubicBezTo>
                  <a:pt x="577" y="0"/>
                  <a:pt x="204" y="132"/>
                  <a:pt x="0" y="300"/>
                </a:cubicBezTo>
                <a:cubicBezTo>
                  <a:pt x="0" y="1102"/>
                  <a:pt x="0" y="1102"/>
                  <a:pt x="0" y="1102"/>
                </a:cubicBezTo>
                <a:cubicBezTo>
                  <a:pt x="995" y="1102"/>
                  <a:pt x="995" y="1102"/>
                  <a:pt x="995" y="1102"/>
                </a:cubicBezTo>
                <a:lnTo>
                  <a:pt x="1631" y="110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8" name="Platshållare för text 7"/>
          <p:cNvSpPr>
            <a:spLocks noGrp="1"/>
          </p:cNvSpPr>
          <p:nvPr>
            <p:ph type="body" sz="quarter" idx="13"/>
          </p:nvPr>
        </p:nvSpPr>
        <p:spPr>
          <a:xfrm>
            <a:off x="755650" y="4869475"/>
            <a:ext cx="3671888" cy="721700"/>
          </a:xfrm>
          <a:prstGeom prst="bracketPair">
            <a:avLst>
              <a:gd name="adj" fmla="val 0"/>
            </a:avLst>
          </a:prstGeom>
          <a:ln>
            <a:gradFill flip="none" rotWithShape="1">
              <a:gsLst>
                <a:gs pos="0">
                  <a:schemeClr val="accent1">
                    <a:lumMod val="5000"/>
                    <a:lumOff val="95000"/>
                  </a:schemeClr>
                </a:gs>
                <a:gs pos="100000">
                  <a:schemeClr val="accent1">
                    <a:alpha val="0"/>
                  </a:schemeClr>
                </a:gs>
              </a:gsLst>
              <a:lin ang="0" scaled="1"/>
              <a:tileRect/>
            </a:gradFill>
          </a:ln>
        </p:spPr>
        <p:txBody>
          <a:bodyPr lIns="144000" tIns="144000" bIns="144000" anchor="b">
            <a:spAutoFit/>
          </a:bodyPr>
          <a:lstStyle>
            <a:lvl1pPr marL="0" indent="0">
              <a:buNone/>
              <a:defRPr sz="1400">
                <a:solidFill>
                  <a:schemeClr val="bg1"/>
                </a:solidFill>
              </a:defRPr>
            </a:lvl1pPr>
          </a:lstStyle>
          <a:p>
            <a:pPr lvl="0"/>
            <a:r>
              <a:rPr lang="sv-SE"/>
              <a:t>Klicka här för att ändra format på bakgrundstexten</a:t>
            </a:r>
          </a:p>
        </p:txBody>
      </p:sp>
    </p:spTree>
    <p:extLst>
      <p:ext uri="{BB962C8B-B14F-4D97-AF65-F5344CB8AC3E}">
        <p14:creationId xmlns:p14="http://schemas.microsoft.com/office/powerpoint/2010/main" val="287257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0136E-D9C4-4795-AEB5-B4D9207B5D93}" type="datetime1">
              <a:rPr lang="sv-SE" smtClean="0"/>
              <a:t>2023-09-19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4298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AA21601-E38B-4B5C-809D-26C5188B51AD}"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291499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två spal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2452800"/>
            <a:ext cx="3671887" cy="31383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2452800"/>
            <a:ext cx="3671887" cy="31383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8" name="Platshållare för datum 7"/>
          <p:cNvSpPr>
            <a:spLocks noGrp="1"/>
          </p:cNvSpPr>
          <p:nvPr>
            <p:ph type="dt" sz="half" idx="14"/>
          </p:nvPr>
        </p:nvSpPr>
        <p:spPr/>
        <p:txBody>
          <a:bodyPr/>
          <a:lstStyle/>
          <a:p>
            <a:fld id="{B112E627-8015-4FD9-AAA6-2F8D92D3F5EC}" type="datetime1">
              <a:rPr lang="sv-SE" smtClean="0"/>
              <a:t>2023-09-19</a:t>
            </a:fld>
            <a:endParaRPr lang="sv-SE" dirty="0"/>
          </a:p>
        </p:txBody>
      </p:sp>
      <p:sp>
        <p:nvSpPr>
          <p:cNvPr id="9" name="Platshållare för sidfot 8"/>
          <p:cNvSpPr>
            <a:spLocks noGrp="1"/>
          </p:cNvSpPr>
          <p:nvPr>
            <p:ph type="ftr" sz="quarter" idx="15"/>
          </p:nvPr>
        </p:nvSpPr>
        <p:spPr/>
        <p:txBody>
          <a:bodyPr/>
          <a:lstStyle/>
          <a:p>
            <a:endParaRPr lang="sv-SE"/>
          </a:p>
        </p:txBody>
      </p:sp>
      <p:sp>
        <p:nvSpPr>
          <p:cNvPr id="10" name="Platshållare för bildnummer 9"/>
          <p:cNvSpPr>
            <a:spLocks noGrp="1"/>
          </p:cNvSpPr>
          <p:nvPr>
            <p:ph type="sldNum" sz="quarter" idx="16"/>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1345434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rubriker, två spal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651" y="766763"/>
            <a:ext cx="3671887" cy="856297"/>
          </a:xfrm>
        </p:spPr>
        <p:txBody>
          <a:bodyPr>
            <a:normAutofit/>
          </a:bodyPr>
          <a:lstStyle>
            <a:lvl1pPr>
              <a:defRPr sz="2400"/>
            </a:lvl1pPr>
          </a:lstStyle>
          <a:p>
            <a:r>
              <a:rPr lang="sv-SE" dirty="0"/>
              <a:t>Rubrik</a:t>
            </a:r>
            <a:endParaRPr lang="en-US" dirty="0"/>
          </a:p>
        </p:txBody>
      </p:sp>
      <p:sp>
        <p:nvSpPr>
          <p:cNvPr id="3" name="Content Placeholder 2"/>
          <p:cNvSpPr>
            <a:spLocks noGrp="1"/>
          </p:cNvSpPr>
          <p:nvPr>
            <p:ph idx="1"/>
          </p:nvPr>
        </p:nvSpPr>
        <p:spPr>
          <a:xfrm>
            <a:off x="755651"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1" name="Text Placeholder 2"/>
          <p:cNvSpPr>
            <a:spLocks noGrp="1"/>
          </p:cNvSpPr>
          <p:nvPr>
            <p:ph type="body" idx="14" hasCustomPrompt="1"/>
          </p:nvPr>
        </p:nvSpPr>
        <p:spPr>
          <a:xfrm>
            <a:off x="4716461" y="766765"/>
            <a:ext cx="3671889" cy="856296"/>
          </a:xfrm>
        </p:spPr>
        <p:txBody>
          <a:bodyPr anchor="b">
            <a:normAutofit/>
          </a:bodyPr>
          <a:lstStyle>
            <a:lvl1pPr marL="0" indent="0">
              <a:buNone/>
              <a:defRPr sz="2400" b="1">
                <a:solidFill>
                  <a:schemeClr val="tx1"/>
                </a:solidFill>
                <a:latin typeface="+mj-lt"/>
              </a:defRPr>
            </a:lvl1pPr>
            <a:lvl2pPr marL="423870" indent="0">
              <a:buNone/>
              <a:defRPr sz="1854">
                <a:solidFill>
                  <a:schemeClr val="tx1">
                    <a:tint val="75000"/>
                  </a:schemeClr>
                </a:solidFill>
              </a:defRPr>
            </a:lvl2pPr>
            <a:lvl3pPr marL="847740" indent="0">
              <a:buNone/>
              <a:defRPr sz="1669">
                <a:solidFill>
                  <a:schemeClr val="tx1">
                    <a:tint val="75000"/>
                  </a:schemeClr>
                </a:solidFill>
              </a:defRPr>
            </a:lvl3pPr>
            <a:lvl4pPr marL="1271610" indent="0">
              <a:buNone/>
              <a:defRPr sz="1483">
                <a:solidFill>
                  <a:schemeClr val="tx1">
                    <a:tint val="75000"/>
                  </a:schemeClr>
                </a:solidFill>
              </a:defRPr>
            </a:lvl4pPr>
            <a:lvl5pPr marL="1695480" indent="0">
              <a:buNone/>
              <a:defRPr sz="1483">
                <a:solidFill>
                  <a:schemeClr val="tx1">
                    <a:tint val="75000"/>
                  </a:schemeClr>
                </a:solidFill>
              </a:defRPr>
            </a:lvl5pPr>
            <a:lvl6pPr marL="2119351" indent="0">
              <a:buNone/>
              <a:defRPr sz="1483">
                <a:solidFill>
                  <a:schemeClr val="tx1">
                    <a:tint val="75000"/>
                  </a:schemeClr>
                </a:solidFill>
              </a:defRPr>
            </a:lvl6pPr>
            <a:lvl7pPr marL="2543221" indent="0">
              <a:buNone/>
              <a:defRPr sz="1483">
                <a:solidFill>
                  <a:schemeClr val="tx1">
                    <a:tint val="75000"/>
                  </a:schemeClr>
                </a:solidFill>
              </a:defRPr>
            </a:lvl7pPr>
            <a:lvl8pPr marL="2967091" indent="0">
              <a:buNone/>
              <a:defRPr sz="1483">
                <a:solidFill>
                  <a:schemeClr val="tx1">
                    <a:tint val="75000"/>
                  </a:schemeClr>
                </a:solidFill>
              </a:defRPr>
            </a:lvl8pPr>
            <a:lvl9pPr marL="3390961" indent="0">
              <a:buNone/>
              <a:defRPr sz="1483">
                <a:solidFill>
                  <a:schemeClr val="tx1">
                    <a:tint val="75000"/>
                  </a:schemeClr>
                </a:solidFill>
              </a:defRPr>
            </a:lvl9pPr>
          </a:lstStyle>
          <a:p>
            <a:pPr lvl="0"/>
            <a:r>
              <a:rPr lang="sv-SE" dirty="0"/>
              <a:t>Rubrik</a:t>
            </a:r>
          </a:p>
        </p:txBody>
      </p:sp>
      <p:sp>
        <p:nvSpPr>
          <p:cNvPr id="8" name="Platshållare för datum 7"/>
          <p:cNvSpPr>
            <a:spLocks noGrp="1"/>
          </p:cNvSpPr>
          <p:nvPr>
            <p:ph type="dt" sz="half" idx="15"/>
          </p:nvPr>
        </p:nvSpPr>
        <p:spPr/>
        <p:txBody>
          <a:bodyPr/>
          <a:lstStyle/>
          <a:p>
            <a:fld id="{7D8CB519-3E2A-4DE7-9C3F-A97B3215A5F6}" type="datetime1">
              <a:rPr lang="sv-SE" smtClean="0"/>
              <a:t>2023-09-19</a:t>
            </a:fld>
            <a:endParaRPr lang="sv-SE" dirty="0"/>
          </a:p>
        </p:txBody>
      </p:sp>
      <p:sp>
        <p:nvSpPr>
          <p:cNvPr id="9" name="Platshållare för sidfot 8"/>
          <p:cNvSpPr>
            <a:spLocks noGrp="1"/>
          </p:cNvSpPr>
          <p:nvPr>
            <p:ph type="ftr" sz="quarter" idx="16"/>
          </p:nvPr>
        </p:nvSpPr>
        <p:spPr/>
        <p:txBody>
          <a:bodyPr/>
          <a:lstStyle/>
          <a:p>
            <a:endParaRPr lang="sv-SE"/>
          </a:p>
        </p:txBody>
      </p:sp>
      <p:sp>
        <p:nvSpPr>
          <p:cNvPr id="10" name="Platshållare för bildnummer 9"/>
          <p:cNvSpPr>
            <a:spLocks noGrp="1"/>
          </p:cNvSpPr>
          <p:nvPr>
            <p:ph type="sldNum" sz="quarter" idx="17"/>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207263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eci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651" y="766763"/>
            <a:ext cx="3671887" cy="856297"/>
          </a:xfrm>
        </p:spPr>
        <p:txBody>
          <a:bodyPr>
            <a:normAutofit/>
          </a:bodyPr>
          <a:lstStyle>
            <a:lvl1pPr>
              <a:defRPr sz="2400"/>
            </a:lvl1pPr>
          </a:lstStyle>
          <a:p>
            <a:r>
              <a:rPr lang="sv-SE" dirty="0"/>
              <a:t>Rubrik</a:t>
            </a:r>
            <a:endParaRPr lang="en-US" dirty="0"/>
          </a:p>
        </p:txBody>
      </p:sp>
      <p:sp>
        <p:nvSpPr>
          <p:cNvPr id="3" name="Content Placeholder 2"/>
          <p:cNvSpPr>
            <a:spLocks noGrp="1"/>
          </p:cNvSpPr>
          <p:nvPr>
            <p:ph idx="1"/>
          </p:nvPr>
        </p:nvSpPr>
        <p:spPr>
          <a:xfrm>
            <a:off x="755651"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3251200"/>
            <a:ext cx="3671887" cy="23399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9" name="Content Placeholder 2"/>
          <p:cNvSpPr>
            <a:spLocks noGrp="1"/>
          </p:cNvSpPr>
          <p:nvPr>
            <p:ph idx="14"/>
          </p:nvPr>
        </p:nvSpPr>
        <p:spPr>
          <a:xfrm>
            <a:off x="4716462" y="778192"/>
            <a:ext cx="3671887" cy="23285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8" name="Platshållare för datum 7"/>
          <p:cNvSpPr>
            <a:spLocks noGrp="1"/>
          </p:cNvSpPr>
          <p:nvPr>
            <p:ph type="dt" sz="half" idx="15"/>
          </p:nvPr>
        </p:nvSpPr>
        <p:spPr/>
        <p:txBody>
          <a:bodyPr/>
          <a:lstStyle/>
          <a:p>
            <a:fld id="{FAAC1D2D-24AD-417B-9996-8A09A3E6AAAE}" type="datetime1">
              <a:rPr lang="sv-SE" smtClean="0"/>
              <a:t>2023-09-19</a:t>
            </a:fld>
            <a:endParaRPr lang="sv-SE" dirty="0"/>
          </a:p>
        </p:txBody>
      </p:sp>
      <p:sp>
        <p:nvSpPr>
          <p:cNvPr id="10" name="Platshållare för sidfot 9"/>
          <p:cNvSpPr>
            <a:spLocks noGrp="1"/>
          </p:cNvSpPr>
          <p:nvPr>
            <p:ph type="ftr" sz="quarter" idx="16"/>
          </p:nvPr>
        </p:nvSpPr>
        <p:spPr/>
        <p:txBody>
          <a:bodyPr/>
          <a:lstStyle/>
          <a:p>
            <a:endParaRPr lang="sv-SE"/>
          </a:p>
        </p:txBody>
      </p:sp>
      <p:sp>
        <p:nvSpPr>
          <p:cNvPr id="11" name="Platshållare för bildnummer 10"/>
          <p:cNvSpPr>
            <a:spLocks noGrp="1"/>
          </p:cNvSpPr>
          <p:nvPr>
            <p:ph type="sldNum" sz="quarter" idx="17"/>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1313656567"/>
      </p:ext>
    </p:extLst>
  </p:cSld>
  <p:clrMapOvr>
    <a:masterClrMapping/>
  </p:clrMapOvr>
  <p:extLst>
    <p:ext uri="{DCECCB84-F9BA-43D5-87BE-67443E8EF086}">
      <p15:sldGuideLst xmlns:p15="http://schemas.microsoft.com/office/powerpoint/2012/main">
        <p15:guide id="1" orient="horz" pos="2048" userDrawn="1">
          <p15:clr>
            <a:srgbClr val="FBAE40"/>
          </p15:clr>
        </p15:guide>
        <p15:guide id="2" orient="horz" pos="195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 till vänster och bild">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4824412"/>
          </a:xfrm>
        </p:spPr>
        <p:txBody>
          <a:bodyPr/>
          <a:lstStyle/>
          <a:p>
            <a:r>
              <a:rPr lang="sv-SE"/>
              <a:t>Klicka på ikonen för att lägga till en bild</a:t>
            </a:r>
          </a:p>
        </p:txBody>
      </p:sp>
      <p:sp>
        <p:nvSpPr>
          <p:cNvPr id="2" name="Title 1"/>
          <p:cNvSpPr>
            <a:spLocks noGrp="1"/>
          </p:cNvSpPr>
          <p:nvPr>
            <p:ph type="title"/>
          </p:nvPr>
        </p:nvSpPr>
        <p:spPr>
          <a:xfrm>
            <a:off x="755651"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576438C-9239-473A-A2FA-DA548B134E23}"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3640140801"/>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 till vänster och två bild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2339975"/>
          </a:xfrm>
        </p:spPr>
        <p:txBody>
          <a:bodyPr/>
          <a:lstStyle/>
          <a:p>
            <a:r>
              <a:rPr lang="sv-SE"/>
              <a:t>Klicka på ikonen för att lägga till en bild</a:t>
            </a:r>
          </a:p>
        </p:txBody>
      </p:sp>
      <p:sp>
        <p:nvSpPr>
          <p:cNvPr id="2" name="Title 1"/>
          <p:cNvSpPr>
            <a:spLocks noGrp="1"/>
          </p:cNvSpPr>
          <p:nvPr>
            <p:ph type="title"/>
          </p:nvPr>
        </p:nvSpPr>
        <p:spPr>
          <a:xfrm>
            <a:off x="755651"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DF91509-734E-47D4-94C7-D6C44B9D4619}"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4716463" y="3251200"/>
            <a:ext cx="3671887" cy="2339975"/>
          </a:xfrm>
        </p:spPr>
        <p:txBody>
          <a:bodyPr/>
          <a:lstStyle/>
          <a:p>
            <a:r>
              <a:rPr lang="sv-SE"/>
              <a:t>Klicka på ikonen för att lägga till en bild</a:t>
            </a:r>
          </a:p>
        </p:txBody>
      </p:sp>
    </p:spTree>
    <p:extLst>
      <p:ext uri="{BB962C8B-B14F-4D97-AF65-F5344CB8AC3E}">
        <p14:creationId xmlns:p14="http://schemas.microsoft.com/office/powerpoint/2010/main" val="2907774845"/>
      </p:ext>
    </p:extLst>
  </p:cSld>
  <p:clrMapOvr>
    <a:masterClrMapping/>
  </p:clrMapOvr>
  <p:extLst>
    <p:ext uri="{DCECCB84-F9BA-43D5-87BE-67443E8EF086}">
      <p15:sldGuideLst xmlns:p15="http://schemas.microsoft.com/office/powerpoint/2012/main">
        <p15:guide id="1" orient="horz" pos="2048" userDrawn="1">
          <p15:clr>
            <a:srgbClr val="FBAE40"/>
          </p15:clr>
        </p15:guide>
        <p15:guide id="2" orient="horz" pos="1957"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till höger och bild">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0" y="766763"/>
            <a:ext cx="3671887" cy="4824412"/>
          </a:xfrm>
        </p:spPr>
        <p:txBody>
          <a:bodyPr/>
          <a:lstStyle/>
          <a:p>
            <a:r>
              <a:rPr lang="sv-SE"/>
              <a:t>Klicka på ikonen för att lägga till en bild</a:t>
            </a:r>
          </a:p>
        </p:txBody>
      </p:sp>
      <p:sp>
        <p:nvSpPr>
          <p:cNvPr id="2" name="Title 1"/>
          <p:cNvSpPr>
            <a:spLocks noGrp="1"/>
          </p:cNvSpPr>
          <p:nvPr>
            <p:ph type="title"/>
          </p:nvPr>
        </p:nvSpPr>
        <p:spPr>
          <a:xfrm>
            <a:off x="4716463"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4716463"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8CDAD8D-4C9C-45E1-888E-85CAABDB0951}"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1638514593"/>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 till höger och två bild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0" y="766763"/>
            <a:ext cx="3671887" cy="2339975"/>
          </a:xfrm>
        </p:spPr>
        <p:txBody>
          <a:bodyPr/>
          <a:lstStyle/>
          <a:p>
            <a:r>
              <a:rPr lang="sv-SE"/>
              <a:t>Klicka på ikonen för att lägga till en bild</a:t>
            </a:r>
          </a:p>
        </p:txBody>
      </p:sp>
      <p:sp>
        <p:nvSpPr>
          <p:cNvPr id="2" name="Title 1"/>
          <p:cNvSpPr>
            <a:spLocks noGrp="1"/>
          </p:cNvSpPr>
          <p:nvPr>
            <p:ph type="title"/>
          </p:nvPr>
        </p:nvSpPr>
        <p:spPr>
          <a:xfrm>
            <a:off x="4716463"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4716463"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594D1D3-A6E5-40A6-83FC-6B8F06F3D9D8}" type="datetime1">
              <a:rPr lang="sv-SE" smtClean="0"/>
              <a:t>2023-09-19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755650" y="3251200"/>
            <a:ext cx="3671887" cy="2339975"/>
          </a:xfrm>
        </p:spPr>
        <p:txBody>
          <a:bodyPr/>
          <a:lstStyle/>
          <a:p>
            <a:r>
              <a:rPr lang="sv-SE"/>
              <a:t>Klicka på ikonen för att lägga till en bild</a:t>
            </a:r>
          </a:p>
        </p:txBody>
      </p:sp>
    </p:spTree>
    <p:extLst>
      <p:ext uri="{BB962C8B-B14F-4D97-AF65-F5344CB8AC3E}">
        <p14:creationId xmlns:p14="http://schemas.microsoft.com/office/powerpoint/2010/main" val="217713975"/>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5651" y="766763"/>
            <a:ext cx="7632698" cy="1430338"/>
          </a:xfrm>
          <a:prstGeom prst="rect">
            <a:avLst/>
          </a:prstGeom>
        </p:spPr>
        <p:txBody>
          <a:bodyPr vert="horz" lIns="0" tIns="0" rIns="0" bIns="0" rtlCol="0" anchor="b">
            <a:normAutofit/>
          </a:bodyPr>
          <a:lstStyle/>
          <a:p>
            <a:r>
              <a:rPr lang="sv-SE" dirty="0"/>
              <a:t>Klicka här för att ändra format</a:t>
            </a:r>
            <a:endParaRPr lang="en-US" dirty="0"/>
          </a:p>
        </p:txBody>
      </p:sp>
      <p:sp>
        <p:nvSpPr>
          <p:cNvPr id="3" name="Text Placeholder 2"/>
          <p:cNvSpPr>
            <a:spLocks noGrp="1"/>
          </p:cNvSpPr>
          <p:nvPr>
            <p:ph type="body" idx="1"/>
          </p:nvPr>
        </p:nvSpPr>
        <p:spPr>
          <a:xfrm>
            <a:off x="755651" y="2452800"/>
            <a:ext cx="7632698" cy="3138376"/>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p:cNvSpPr>
            <a:spLocks noGrp="1"/>
          </p:cNvSpPr>
          <p:nvPr>
            <p:ph type="dt" sz="half" idx="2"/>
          </p:nvPr>
        </p:nvSpPr>
        <p:spPr>
          <a:xfrm>
            <a:off x="179388" y="6006600"/>
            <a:ext cx="2057400" cy="160838"/>
          </a:xfrm>
          <a:prstGeom prst="rect">
            <a:avLst/>
          </a:prstGeom>
        </p:spPr>
        <p:txBody>
          <a:bodyPr vert="horz" lIns="72000" tIns="0" rIns="0" bIns="0" rtlCol="0" anchor="ctr"/>
          <a:lstStyle>
            <a:lvl1pPr algn="l">
              <a:defRPr sz="800">
                <a:solidFill>
                  <a:schemeClr val="tx1"/>
                </a:solidFill>
              </a:defRPr>
            </a:lvl1pPr>
          </a:lstStyle>
          <a:p>
            <a:fld id="{FCDFC7AA-73C8-42AB-B21A-B77AF8F4836F}" type="datetime1">
              <a:rPr lang="sv-SE" smtClean="0"/>
              <a:t>2023-09-19</a:t>
            </a:fld>
            <a:endParaRPr lang="sv-SE" dirty="0"/>
          </a:p>
        </p:txBody>
      </p:sp>
      <p:sp>
        <p:nvSpPr>
          <p:cNvPr id="5" name="Footer Placeholder 4"/>
          <p:cNvSpPr>
            <a:spLocks noGrp="1"/>
          </p:cNvSpPr>
          <p:nvPr>
            <p:ph type="ftr" sz="quarter" idx="3"/>
          </p:nvPr>
        </p:nvSpPr>
        <p:spPr>
          <a:xfrm>
            <a:off x="3028950" y="6006599"/>
            <a:ext cx="3086100" cy="160839"/>
          </a:xfrm>
          <a:prstGeom prst="rect">
            <a:avLst/>
          </a:prstGeom>
        </p:spPr>
        <p:txBody>
          <a:bodyPr vert="horz" lIns="72000" tIns="0" rIns="0" bIns="0" rtlCol="0" anchor="ctr"/>
          <a:lstStyle>
            <a:lvl1pPr algn="ctr">
              <a:defRPr sz="800">
                <a:solidFill>
                  <a:schemeClr val="tx1"/>
                </a:solidFill>
              </a:defRPr>
            </a:lvl1pPr>
          </a:lstStyle>
          <a:p>
            <a:endParaRPr lang="sv-SE"/>
          </a:p>
        </p:txBody>
      </p:sp>
      <p:sp>
        <p:nvSpPr>
          <p:cNvPr id="6" name="Slide Number Placeholder 5"/>
          <p:cNvSpPr>
            <a:spLocks noGrp="1"/>
          </p:cNvSpPr>
          <p:nvPr>
            <p:ph type="sldNum" sz="quarter" idx="4"/>
          </p:nvPr>
        </p:nvSpPr>
        <p:spPr>
          <a:xfrm>
            <a:off x="6907213" y="6006599"/>
            <a:ext cx="2057400" cy="160839"/>
          </a:xfrm>
          <a:prstGeom prst="rect">
            <a:avLst/>
          </a:prstGeom>
        </p:spPr>
        <p:txBody>
          <a:bodyPr vert="horz" lIns="72000" tIns="0" rIns="0" bIns="0" rtlCol="0" anchor="ctr"/>
          <a:lstStyle>
            <a:lvl1pPr algn="r">
              <a:defRPr sz="800">
                <a:solidFill>
                  <a:schemeClr val="tx1"/>
                </a:solidFill>
              </a:defRPr>
            </a:lvl1pPr>
          </a:lstStyle>
          <a:p>
            <a:fld id="{1D19C7E7-8F97-423C-A657-E0E9D47D5815}" type="slidenum">
              <a:rPr lang="sv-SE" smtClean="0"/>
              <a:pPr/>
              <a:t>‹#›</a:t>
            </a:fld>
            <a:endParaRPr lang="sv-SE"/>
          </a:p>
        </p:txBody>
      </p:sp>
      <p:pic>
        <p:nvPicPr>
          <p:cNvPr id="9" name="Bildobjekt 8"/>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50825" y="261938"/>
            <a:ext cx="1801812" cy="338023"/>
          </a:xfrm>
          <a:prstGeom prst="rect">
            <a:avLst/>
          </a:prstGeom>
        </p:spPr>
      </p:pic>
      <p:cxnSp>
        <p:nvCxnSpPr>
          <p:cNvPr id="13" name="Rak 12"/>
          <p:cNvCxnSpPr/>
          <p:nvPr userDrawn="1"/>
        </p:nvCxnSpPr>
        <p:spPr>
          <a:xfrm flipV="1">
            <a:off x="179388" y="6005513"/>
            <a:ext cx="0" cy="16192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19116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9" r:id="rId3"/>
    <p:sldLayoutId id="2147483693" r:id="rId4"/>
    <p:sldLayoutId id="2147483694" r:id="rId5"/>
    <p:sldLayoutId id="2147483691" r:id="rId6"/>
    <p:sldLayoutId id="2147483684" r:id="rId7"/>
    <p:sldLayoutId id="2147483692" r:id="rId8"/>
    <p:sldLayoutId id="2147483690" r:id="rId9"/>
    <p:sldLayoutId id="2147483685" r:id="rId10"/>
    <p:sldLayoutId id="2147483686" r:id="rId11"/>
    <p:sldLayoutId id="2147483675" r:id="rId12"/>
    <p:sldLayoutId id="2147483678" r:id="rId13"/>
    <p:sldLayoutId id="2147483687" r:id="rId14"/>
    <p:sldLayoutId id="2147483679" r:id="rId15"/>
  </p:sldLayoutIdLst>
  <p:hf sldNum="0" hdr="0" ftr="0"/>
  <p:txStyles>
    <p:titleStyle>
      <a:lvl1pPr algn="l" defTabSz="84774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11935" indent="-211935" algn="l" defTabSz="847740" rtl="0" eaLnBrk="1" latinLnBrk="0" hangingPunct="1">
        <a:lnSpc>
          <a:spcPct val="100000"/>
        </a:lnSpc>
        <a:spcBef>
          <a:spcPts val="600"/>
        </a:spcBef>
        <a:spcAft>
          <a:spcPts val="600"/>
        </a:spcAft>
        <a:buFont typeface="Arial" panose="020B0604020202020204" pitchFamily="34" charset="0"/>
        <a:buChar char="•"/>
        <a:defRPr sz="1800" kern="1200">
          <a:solidFill>
            <a:schemeClr val="tx1"/>
          </a:solidFill>
          <a:latin typeface="+mn-lt"/>
          <a:ea typeface="+mn-ea"/>
          <a:cs typeface="+mn-cs"/>
        </a:defRPr>
      </a:lvl1pPr>
      <a:lvl2pPr marL="635805" indent="-211935" algn="l" defTabSz="84774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1059675" indent="-211935" algn="l" defTabSz="84774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1483545" indent="-211935" algn="l" defTabSz="84774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4pPr>
      <a:lvl5pPr marL="1907416" indent="-211935" algn="l" defTabSz="84774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33128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6pPr>
      <a:lvl7pPr marL="275515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7pPr>
      <a:lvl8pPr marL="317902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8pPr>
      <a:lvl9pPr marL="360289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9pPr>
    </p:bodyStyle>
    <p:otherStyle>
      <a:defPPr>
        <a:defRPr lang="en-US"/>
      </a:defPPr>
      <a:lvl1pPr marL="0" algn="l" defTabSz="847740" rtl="0" eaLnBrk="1" latinLnBrk="0" hangingPunct="1">
        <a:defRPr sz="1669" kern="1200">
          <a:solidFill>
            <a:schemeClr val="tx1"/>
          </a:solidFill>
          <a:latin typeface="+mn-lt"/>
          <a:ea typeface="+mn-ea"/>
          <a:cs typeface="+mn-cs"/>
        </a:defRPr>
      </a:lvl1pPr>
      <a:lvl2pPr marL="423870" algn="l" defTabSz="847740" rtl="0" eaLnBrk="1" latinLnBrk="0" hangingPunct="1">
        <a:defRPr sz="1669" kern="1200">
          <a:solidFill>
            <a:schemeClr val="tx1"/>
          </a:solidFill>
          <a:latin typeface="+mn-lt"/>
          <a:ea typeface="+mn-ea"/>
          <a:cs typeface="+mn-cs"/>
        </a:defRPr>
      </a:lvl2pPr>
      <a:lvl3pPr marL="847740" algn="l" defTabSz="847740" rtl="0" eaLnBrk="1" latinLnBrk="0" hangingPunct="1">
        <a:defRPr sz="1669" kern="1200">
          <a:solidFill>
            <a:schemeClr val="tx1"/>
          </a:solidFill>
          <a:latin typeface="+mn-lt"/>
          <a:ea typeface="+mn-ea"/>
          <a:cs typeface="+mn-cs"/>
        </a:defRPr>
      </a:lvl3pPr>
      <a:lvl4pPr marL="1271610" algn="l" defTabSz="847740" rtl="0" eaLnBrk="1" latinLnBrk="0" hangingPunct="1">
        <a:defRPr sz="1669" kern="1200">
          <a:solidFill>
            <a:schemeClr val="tx1"/>
          </a:solidFill>
          <a:latin typeface="+mn-lt"/>
          <a:ea typeface="+mn-ea"/>
          <a:cs typeface="+mn-cs"/>
        </a:defRPr>
      </a:lvl4pPr>
      <a:lvl5pPr marL="1695480" algn="l" defTabSz="847740" rtl="0" eaLnBrk="1" latinLnBrk="0" hangingPunct="1">
        <a:defRPr sz="1669" kern="1200">
          <a:solidFill>
            <a:schemeClr val="tx1"/>
          </a:solidFill>
          <a:latin typeface="+mn-lt"/>
          <a:ea typeface="+mn-ea"/>
          <a:cs typeface="+mn-cs"/>
        </a:defRPr>
      </a:lvl5pPr>
      <a:lvl6pPr marL="2119351" algn="l" defTabSz="847740" rtl="0" eaLnBrk="1" latinLnBrk="0" hangingPunct="1">
        <a:defRPr sz="1669" kern="1200">
          <a:solidFill>
            <a:schemeClr val="tx1"/>
          </a:solidFill>
          <a:latin typeface="+mn-lt"/>
          <a:ea typeface="+mn-ea"/>
          <a:cs typeface="+mn-cs"/>
        </a:defRPr>
      </a:lvl6pPr>
      <a:lvl7pPr marL="2543221" algn="l" defTabSz="847740" rtl="0" eaLnBrk="1" latinLnBrk="0" hangingPunct="1">
        <a:defRPr sz="1669" kern="1200">
          <a:solidFill>
            <a:schemeClr val="tx1"/>
          </a:solidFill>
          <a:latin typeface="+mn-lt"/>
          <a:ea typeface="+mn-ea"/>
          <a:cs typeface="+mn-cs"/>
        </a:defRPr>
      </a:lvl7pPr>
      <a:lvl8pPr marL="2967091" algn="l" defTabSz="847740" rtl="0" eaLnBrk="1" latinLnBrk="0" hangingPunct="1">
        <a:defRPr sz="1669" kern="1200">
          <a:solidFill>
            <a:schemeClr val="tx1"/>
          </a:solidFill>
          <a:latin typeface="+mn-lt"/>
          <a:ea typeface="+mn-ea"/>
          <a:cs typeface="+mn-cs"/>
        </a:defRPr>
      </a:lvl8pPr>
      <a:lvl9pPr marL="3390961" algn="l" defTabSz="847740" rtl="0" eaLnBrk="1" latinLnBrk="0" hangingPunct="1">
        <a:defRPr sz="166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0" userDrawn="1">
          <p15:clr>
            <a:srgbClr val="F26B43"/>
          </p15:clr>
        </p15:guide>
        <p15:guide id="2" pos="113" userDrawn="1">
          <p15:clr>
            <a:srgbClr val="F26B43"/>
          </p15:clr>
        </p15:guide>
        <p15:guide id="3" orient="horz" pos="3885" userDrawn="1">
          <p15:clr>
            <a:srgbClr val="F26B43"/>
          </p15:clr>
        </p15:guide>
        <p15:guide id="4" pos="5647" userDrawn="1">
          <p15:clr>
            <a:srgbClr val="F26B43"/>
          </p15:clr>
        </p15:guide>
        <p15:guide id="5" pos="476" userDrawn="1">
          <p15:clr>
            <a:srgbClr val="F26B43"/>
          </p15:clr>
        </p15:guide>
        <p15:guide id="6" orient="horz" pos="483" userDrawn="1">
          <p15:clr>
            <a:srgbClr val="F26B43"/>
          </p15:clr>
        </p15:guide>
        <p15:guide id="7" orient="horz" pos="3522" userDrawn="1">
          <p15:clr>
            <a:srgbClr val="F26B43"/>
          </p15:clr>
        </p15:guide>
        <p15:guide id="8" pos="5284" userDrawn="1">
          <p15:clr>
            <a:srgbClr val="F26B43"/>
          </p15:clr>
        </p15:guide>
        <p15:guide id="9" orient="horz" pos="2003" userDrawn="1">
          <p15:clr>
            <a:srgbClr val="F26B43"/>
          </p15:clr>
        </p15:guide>
        <p15:guide id="10" pos="2880" userDrawn="1">
          <p15:clr>
            <a:srgbClr val="F26B43"/>
          </p15:clr>
        </p15:guide>
        <p15:guide id="11" pos="2789" userDrawn="1">
          <p15:clr>
            <a:srgbClr val="F26B43"/>
          </p15:clr>
        </p15:guide>
        <p15:guide id="12" pos="297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18" Type="http://schemas.openxmlformats.org/officeDocument/2006/relationships/image" Target="../media/image2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17" Type="http://schemas.openxmlformats.org/officeDocument/2006/relationships/image" Target="../media/image20.png"/><Relationship Id="rId2" Type="http://schemas.openxmlformats.org/officeDocument/2006/relationships/notesSlide" Target="../notesSlides/notesSlide5.xml"/><Relationship Id="rId16" Type="http://schemas.openxmlformats.org/officeDocument/2006/relationships/image" Target="../media/image19.svg"/><Relationship Id="rId1" Type="http://schemas.openxmlformats.org/officeDocument/2006/relationships/slideLayout" Target="../slideLayouts/slideLayout2.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2E03B8-9D66-49B5-ABF1-DDE4101770D4}"/>
              </a:ext>
            </a:extLst>
          </p:cNvPr>
          <p:cNvSpPr>
            <a:spLocks noGrp="1"/>
          </p:cNvSpPr>
          <p:nvPr>
            <p:ph type="ctrTitle"/>
          </p:nvPr>
        </p:nvSpPr>
        <p:spPr/>
        <p:txBody>
          <a:bodyPr/>
          <a:lstStyle/>
          <a:p>
            <a:r>
              <a:rPr lang="sv-SE" dirty="0"/>
              <a:t>Inkluderande mötestekniker</a:t>
            </a:r>
          </a:p>
        </p:txBody>
      </p:sp>
      <p:sp>
        <p:nvSpPr>
          <p:cNvPr id="3" name="Underrubrik 2">
            <a:extLst>
              <a:ext uri="{FF2B5EF4-FFF2-40B4-BE49-F238E27FC236}">
                <a16:creationId xmlns:a16="http://schemas.microsoft.com/office/drawing/2014/main" id="{85FEFCB8-98B7-413D-8F27-37A510B051D7}"/>
              </a:ext>
            </a:extLst>
          </p:cNvPr>
          <p:cNvSpPr>
            <a:spLocks noGrp="1"/>
          </p:cNvSpPr>
          <p:nvPr>
            <p:ph type="subTitle" idx="1"/>
          </p:nvPr>
        </p:nvSpPr>
        <p:spPr/>
        <p:txBody>
          <a:bodyPr/>
          <a:lstStyle/>
          <a:p>
            <a:r>
              <a:rPr lang="sv-SE" dirty="0"/>
              <a:t>Demokratiska möten</a:t>
            </a:r>
          </a:p>
        </p:txBody>
      </p:sp>
    </p:spTree>
    <p:extLst>
      <p:ext uri="{BB962C8B-B14F-4D97-AF65-F5344CB8AC3E}">
        <p14:creationId xmlns:p14="http://schemas.microsoft.com/office/powerpoint/2010/main" val="3297214324"/>
      </p:ext>
    </p:extLst>
  </p:cSld>
  <p:clrMapOvr>
    <a:masterClrMapping/>
  </p:clrMapOvr>
  <mc:AlternateContent xmlns:mc="http://schemas.openxmlformats.org/markup-compatibility/2006" xmlns:p14="http://schemas.microsoft.com/office/powerpoint/2010/main">
    <mc:Choice Requires="p14">
      <p:transition spd="slow" p14:dur="2000" advTm="2644"/>
    </mc:Choice>
    <mc:Fallback xmlns="">
      <p:transition spd="slow" advTm="264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AB9C45E-85C8-424F-9FA9-89E90BD62507}"/>
              </a:ext>
            </a:extLst>
          </p:cNvPr>
          <p:cNvSpPr>
            <a:spLocks noGrp="1"/>
          </p:cNvSpPr>
          <p:nvPr>
            <p:ph type="body" sz="quarter" idx="13"/>
          </p:nvPr>
        </p:nvSpPr>
        <p:spPr>
          <a:xfrm>
            <a:off x="755650" y="3853813"/>
            <a:ext cx="3671888" cy="1737362"/>
          </a:xfrm>
        </p:spPr>
        <p:txBody>
          <a:bodyPr/>
          <a:lstStyle/>
          <a:p>
            <a:r>
              <a:rPr lang="sv-SE" b="1" dirty="0"/>
              <a:t>Demokratiska möten</a:t>
            </a:r>
            <a:br>
              <a:rPr lang="sv-SE" b="1"/>
            </a:br>
            <a:r>
              <a:rPr lang="sv-SE" b="1"/>
              <a:t>Inkluderande </a:t>
            </a:r>
            <a:r>
              <a:rPr lang="sv-SE" b="1" dirty="0"/>
              <a:t>mötestekniker</a:t>
            </a:r>
          </a:p>
          <a:p>
            <a:r>
              <a:rPr lang="sv-SE" dirty="0"/>
              <a:t>Folkuniversitetet</a:t>
            </a:r>
            <a:br>
              <a:rPr lang="sv-SE" dirty="0"/>
            </a:br>
            <a:r>
              <a:rPr lang="sv-SE" dirty="0"/>
              <a:t>Box 26152. 100 41 Stockholm</a:t>
            </a:r>
            <a:br>
              <a:rPr lang="sv-SE" dirty="0"/>
            </a:br>
            <a:r>
              <a:rPr lang="sv-SE" dirty="0"/>
              <a:t>Tel: 08-679 29 61</a:t>
            </a:r>
            <a:br>
              <a:rPr lang="sv-SE" dirty="0"/>
            </a:br>
            <a:r>
              <a:rPr lang="sv-SE" dirty="0"/>
              <a:t>www.folkuniversitetet.se</a:t>
            </a:r>
          </a:p>
        </p:txBody>
      </p:sp>
    </p:spTree>
    <p:extLst>
      <p:ext uri="{BB962C8B-B14F-4D97-AF65-F5344CB8AC3E}">
        <p14:creationId xmlns:p14="http://schemas.microsoft.com/office/powerpoint/2010/main" val="102899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8F97AB-89B2-41D8-8D7E-3453864C62A5}"/>
              </a:ext>
            </a:extLst>
          </p:cNvPr>
          <p:cNvSpPr>
            <a:spLocks noGrp="1"/>
          </p:cNvSpPr>
          <p:nvPr>
            <p:ph type="title"/>
          </p:nvPr>
        </p:nvSpPr>
        <p:spPr/>
        <p:txBody>
          <a:bodyPr/>
          <a:lstStyle/>
          <a:p>
            <a:r>
              <a:rPr lang="sv-SE" dirty="0"/>
              <a:t>Innehåll</a:t>
            </a:r>
          </a:p>
        </p:txBody>
      </p:sp>
      <p:sp>
        <p:nvSpPr>
          <p:cNvPr id="3" name="Platshållare för innehåll 2">
            <a:extLst>
              <a:ext uri="{FF2B5EF4-FFF2-40B4-BE49-F238E27FC236}">
                <a16:creationId xmlns:a16="http://schemas.microsoft.com/office/drawing/2014/main" id="{F0F39A1A-EF64-48C8-892F-73F25234A7A8}"/>
              </a:ext>
            </a:extLst>
          </p:cNvPr>
          <p:cNvSpPr>
            <a:spLocks noGrp="1"/>
          </p:cNvSpPr>
          <p:nvPr>
            <p:ph idx="1"/>
          </p:nvPr>
        </p:nvSpPr>
        <p:spPr/>
        <p:txBody>
          <a:bodyPr>
            <a:normAutofit/>
          </a:bodyPr>
          <a:lstStyle/>
          <a:p>
            <a:r>
              <a:rPr lang="sv-SE" sz="2800" dirty="0"/>
              <a:t>Vad innebär demokratiska och inkluderande möten? </a:t>
            </a:r>
          </a:p>
          <a:p>
            <a:r>
              <a:rPr lang="sv-SE" sz="2800" dirty="0"/>
              <a:t>Praktiska övningar </a:t>
            </a:r>
          </a:p>
          <a:p>
            <a:r>
              <a:rPr lang="sv-SE" sz="2800" dirty="0"/>
              <a:t>Checklista</a:t>
            </a:r>
          </a:p>
        </p:txBody>
      </p:sp>
    </p:spTree>
    <p:extLst>
      <p:ext uri="{BB962C8B-B14F-4D97-AF65-F5344CB8AC3E}">
        <p14:creationId xmlns:p14="http://schemas.microsoft.com/office/powerpoint/2010/main" val="4217083575"/>
      </p:ext>
    </p:extLst>
  </p:cSld>
  <p:clrMapOvr>
    <a:masterClrMapping/>
  </p:clrMapOvr>
  <mc:AlternateContent xmlns:mc="http://schemas.openxmlformats.org/markup-compatibility/2006" xmlns:p14="http://schemas.microsoft.com/office/powerpoint/2010/main">
    <mc:Choice Requires="p14">
      <p:transition spd="slow" p14:dur="2000" advTm="5339"/>
    </mc:Choice>
    <mc:Fallback xmlns="">
      <p:transition spd="slow" advTm="5339"/>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F48F1C-E5A7-4B8A-865C-6BF68A159478}"/>
              </a:ext>
            </a:extLst>
          </p:cNvPr>
          <p:cNvSpPr>
            <a:spLocks noGrp="1"/>
          </p:cNvSpPr>
          <p:nvPr>
            <p:ph type="title"/>
          </p:nvPr>
        </p:nvSpPr>
        <p:spPr>
          <a:xfrm>
            <a:off x="755651" y="766763"/>
            <a:ext cx="7632698" cy="771581"/>
          </a:xfrm>
        </p:spPr>
        <p:txBody>
          <a:bodyPr anchor="b">
            <a:normAutofit/>
          </a:bodyPr>
          <a:lstStyle/>
          <a:p>
            <a:r>
              <a:rPr lang="sv-SE" dirty="0"/>
              <a:t>Demokratiskt och inkluderande möte</a:t>
            </a:r>
          </a:p>
        </p:txBody>
      </p:sp>
      <p:graphicFrame>
        <p:nvGraphicFramePr>
          <p:cNvPr id="6" name="Platshållare för innehåll 2">
            <a:extLst>
              <a:ext uri="{FF2B5EF4-FFF2-40B4-BE49-F238E27FC236}">
                <a16:creationId xmlns:a16="http://schemas.microsoft.com/office/drawing/2014/main" id="{D0D906FB-03CE-453A-936E-D013707B256F}"/>
              </a:ext>
            </a:extLst>
          </p:cNvPr>
          <p:cNvGraphicFramePr>
            <a:graphicFrameLocks noGrp="1"/>
          </p:cNvGraphicFramePr>
          <p:nvPr>
            <p:ph idx="1"/>
            <p:extLst>
              <p:ext uri="{D42A27DB-BD31-4B8C-83A1-F6EECF244321}">
                <p14:modId xmlns:p14="http://schemas.microsoft.com/office/powerpoint/2010/main" val="219588003"/>
              </p:ext>
            </p:extLst>
          </p:nvPr>
        </p:nvGraphicFramePr>
        <p:xfrm>
          <a:off x="755651" y="2452800"/>
          <a:ext cx="7632698" cy="3138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5556527"/>
      </p:ext>
    </p:extLst>
  </p:cSld>
  <p:clrMapOvr>
    <a:masterClrMapping/>
  </p:clrMapOvr>
  <mc:AlternateContent xmlns:mc="http://schemas.openxmlformats.org/markup-compatibility/2006" xmlns:p14="http://schemas.microsoft.com/office/powerpoint/2010/main">
    <mc:Choice Requires="p14">
      <p:transition spd="slow" p14:dur="2000" advTm="951"/>
    </mc:Choice>
    <mc:Fallback xmlns="">
      <p:transition spd="slow" advTm="951"/>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4E842E-4E85-4ABD-AEC5-4422E3DEDC47}"/>
              </a:ext>
            </a:extLst>
          </p:cNvPr>
          <p:cNvSpPr>
            <a:spLocks noGrp="1"/>
          </p:cNvSpPr>
          <p:nvPr>
            <p:ph type="title"/>
          </p:nvPr>
        </p:nvSpPr>
        <p:spPr>
          <a:xfrm>
            <a:off x="755651" y="766763"/>
            <a:ext cx="7632698" cy="889915"/>
          </a:xfrm>
        </p:spPr>
        <p:txBody>
          <a:bodyPr anchor="b">
            <a:normAutofit/>
          </a:bodyPr>
          <a:lstStyle/>
          <a:p>
            <a:r>
              <a:rPr lang="sv-SE" dirty="0"/>
              <a:t>Övning 1: Talrundan</a:t>
            </a:r>
          </a:p>
        </p:txBody>
      </p:sp>
      <p:graphicFrame>
        <p:nvGraphicFramePr>
          <p:cNvPr id="7" name="Platshållare för innehåll 2">
            <a:extLst>
              <a:ext uri="{FF2B5EF4-FFF2-40B4-BE49-F238E27FC236}">
                <a16:creationId xmlns:a16="http://schemas.microsoft.com/office/drawing/2014/main" id="{A4C87191-5991-453B-A406-4C3E8102C84D}"/>
              </a:ext>
            </a:extLst>
          </p:cNvPr>
          <p:cNvGraphicFramePr>
            <a:graphicFrameLocks noGrp="1"/>
          </p:cNvGraphicFramePr>
          <p:nvPr>
            <p:ph idx="1"/>
            <p:extLst>
              <p:ext uri="{D42A27DB-BD31-4B8C-83A1-F6EECF244321}">
                <p14:modId xmlns:p14="http://schemas.microsoft.com/office/powerpoint/2010/main" val="3154326459"/>
              </p:ext>
            </p:extLst>
          </p:nvPr>
        </p:nvGraphicFramePr>
        <p:xfrm>
          <a:off x="755651" y="2279840"/>
          <a:ext cx="7632698" cy="3138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ruta 2">
            <a:extLst>
              <a:ext uri="{FF2B5EF4-FFF2-40B4-BE49-F238E27FC236}">
                <a16:creationId xmlns:a16="http://schemas.microsoft.com/office/drawing/2014/main" id="{AA44996E-C6EF-435B-93E0-0E67897C2B91}"/>
              </a:ext>
            </a:extLst>
          </p:cNvPr>
          <p:cNvSpPr txBox="1"/>
          <p:nvPr/>
        </p:nvSpPr>
        <p:spPr>
          <a:xfrm>
            <a:off x="755651" y="2001468"/>
            <a:ext cx="5385192" cy="369332"/>
          </a:xfrm>
          <a:prstGeom prst="rect">
            <a:avLst/>
          </a:prstGeom>
          <a:noFill/>
        </p:spPr>
        <p:txBody>
          <a:bodyPr wrap="none" rtlCol="0">
            <a:spAutoFit/>
          </a:bodyPr>
          <a:lstStyle/>
          <a:p>
            <a:r>
              <a:rPr lang="sv-SE" dirty="0"/>
              <a:t>Få uttrycka sina tankar och känslor utan att bli avbrutna</a:t>
            </a:r>
          </a:p>
        </p:txBody>
      </p:sp>
      <p:sp>
        <p:nvSpPr>
          <p:cNvPr id="5" name="textruta 4">
            <a:extLst>
              <a:ext uri="{FF2B5EF4-FFF2-40B4-BE49-F238E27FC236}">
                <a16:creationId xmlns:a16="http://schemas.microsoft.com/office/drawing/2014/main" id="{CD7FA6A2-7303-4337-BAFE-ED12AAB7FD63}"/>
              </a:ext>
            </a:extLst>
          </p:cNvPr>
          <p:cNvSpPr txBox="1"/>
          <p:nvPr/>
        </p:nvSpPr>
        <p:spPr>
          <a:xfrm>
            <a:off x="4132161" y="5671520"/>
            <a:ext cx="5011839" cy="830997"/>
          </a:xfrm>
          <a:prstGeom prst="rect">
            <a:avLst/>
          </a:prstGeom>
          <a:noFill/>
        </p:spPr>
        <p:txBody>
          <a:bodyPr wrap="square" rtlCol="0">
            <a:spAutoFit/>
          </a:bodyPr>
          <a:lstStyle/>
          <a:p>
            <a:pPr rtl="0" fontAlgn="base"/>
            <a:r>
              <a:rPr lang="sv-SE" sz="1400" b="0" i="0" dirty="0">
                <a:solidFill>
                  <a:srgbClr val="000000"/>
                </a:solidFill>
                <a:effectLst/>
                <a:latin typeface="Segoe UI Symbol" panose="020B0502040204020203" pitchFamily="34" charset="0"/>
              </a:rPr>
              <a:t>✪ </a:t>
            </a:r>
            <a:r>
              <a:rPr lang="sv-SE" sz="1400" b="0" i="0" dirty="0">
                <a:solidFill>
                  <a:srgbClr val="000000"/>
                </a:solidFill>
                <a:effectLst/>
                <a:latin typeface="Calibri" panose="020F0502020204030204" pitchFamily="34" charset="0"/>
              </a:rPr>
              <a:t>Övningen är inspirerad av studiecirkelmaterialet </a:t>
            </a:r>
            <a:r>
              <a:rPr lang="sv-SE" sz="1400" b="1" i="0" dirty="0">
                <a:solidFill>
                  <a:srgbClr val="000000"/>
                </a:solidFill>
                <a:effectLst/>
                <a:latin typeface="Calibri" panose="020F0502020204030204" pitchFamily="34" charset="0"/>
              </a:rPr>
              <a:t>Tankebanken</a:t>
            </a:r>
            <a:r>
              <a:rPr lang="sv-SE" sz="1400" b="0" i="0" dirty="0">
                <a:solidFill>
                  <a:srgbClr val="000000"/>
                </a:solidFill>
                <a:effectLst/>
                <a:latin typeface="Calibri" panose="020F0502020204030204" pitchFamily="34" charset="0"/>
              </a:rPr>
              <a:t>, framtagen av projektet NAB – normer, attityder och beteenden. </a:t>
            </a:r>
            <a:r>
              <a:rPr lang="sv-SE" sz="1600" b="0" i="0" dirty="0">
                <a:solidFill>
                  <a:srgbClr val="000000"/>
                </a:solidFill>
                <a:effectLst/>
                <a:latin typeface="Calibri" panose="020F0502020204030204" pitchFamily="34" charset="0"/>
              </a:rPr>
              <a:t> </a:t>
            </a:r>
            <a:endParaRPr lang="sv-SE" sz="1600" b="0" i="0" dirty="0">
              <a:solidFill>
                <a:srgbClr val="000000"/>
              </a:solidFill>
              <a:effectLst/>
              <a:latin typeface="Segoe UI" panose="020B0502040204020203" pitchFamily="34" charset="0"/>
            </a:endParaRPr>
          </a:p>
          <a:p>
            <a:endParaRPr lang="sv-SE" dirty="0"/>
          </a:p>
        </p:txBody>
      </p:sp>
    </p:spTree>
    <p:extLst>
      <p:ext uri="{BB962C8B-B14F-4D97-AF65-F5344CB8AC3E}">
        <p14:creationId xmlns:p14="http://schemas.microsoft.com/office/powerpoint/2010/main" val="2440569962"/>
      </p:ext>
    </p:extLst>
  </p:cSld>
  <p:clrMapOvr>
    <a:masterClrMapping/>
  </p:clrMapOvr>
  <mc:AlternateContent xmlns:mc="http://schemas.openxmlformats.org/markup-compatibility/2006" xmlns:p14="http://schemas.microsoft.com/office/powerpoint/2010/main">
    <mc:Choice Requires="p14">
      <p:transition spd="slow" p14:dur="2000" advTm="395"/>
    </mc:Choice>
    <mc:Fallback xmlns="">
      <p:transition spd="slow" advTm="395"/>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A057DA-E797-471B-B54D-1B91584C5BCC}"/>
              </a:ext>
            </a:extLst>
          </p:cNvPr>
          <p:cNvSpPr>
            <a:spLocks noGrp="1"/>
          </p:cNvSpPr>
          <p:nvPr>
            <p:ph type="title"/>
          </p:nvPr>
        </p:nvSpPr>
        <p:spPr>
          <a:xfrm>
            <a:off x="755651" y="398816"/>
            <a:ext cx="7632698" cy="1097618"/>
          </a:xfrm>
        </p:spPr>
        <p:txBody>
          <a:bodyPr/>
          <a:lstStyle/>
          <a:p>
            <a:r>
              <a:rPr lang="sv-SE" dirty="0"/>
              <a:t>Övning 2: Hitta gemensamma nämnare</a:t>
            </a:r>
          </a:p>
        </p:txBody>
      </p:sp>
      <p:sp>
        <p:nvSpPr>
          <p:cNvPr id="3" name="Platshållare för innehåll 2">
            <a:extLst>
              <a:ext uri="{FF2B5EF4-FFF2-40B4-BE49-F238E27FC236}">
                <a16:creationId xmlns:a16="http://schemas.microsoft.com/office/drawing/2014/main" id="{34117E01-4DA7-4EA7-AE7E-B75AC04F243E}"/>
              </a:ext>
            </a:extLst>
          </p:cNvPr>
          <p:cNvSpPr>
            <a:spLocks noGrp="1"/>
          </p:cNvSpPr>
          <p:nvPr>
            <p:ph idx="1"/>
          </p:nvPr>
        </p:nvSpPr>
        <p:spPr>
          <a:xfrm>
            <a:off x="755651" y="1899641"/>
            <a:ext cx="3258896" cy="432000"/>
          </a:xfrm>
        </p:spPr>
        <p:txBody>
          <a:bodyPr/>
          <a:lstStyle/>
          <a:p>
            <a:pPr marL="0" indent="0">
              <a:buNone/>
            </a:pPr>
            <a:r>
              <a:rPr lang="sv-SE" dirty="0"/>
              <a:t>Skapar samhörighet, isbrytare</a:t>
            </a:r>
          </a:p>
        </p:txBody>
      </p:sp>
      <p:grpSp>
        <p:nvGrpSpPr>
          <p:cNvPr id="36" name="Grupp 35">
            <a:extLst>
              <a:ext uri="{FF2B5EF4-FFF2-40B4-BE49-F238E27FC236}">
                <a16:creationId xmlns:a16="http://schemas.microsoft.com/office/drawing/2014/main" id="{2AA74D97-4C85-4357-BD9E-BCDB4377708C}"/>
              </a:ext>
            </a:extLst>
          </p:cNvPr>
          <p:cNvGrpSpPr>
            <a:grpSpLocks noChangeAspect="1"/>
          </p:cNvGrpSpPr>
          <p:nvPr/>
        </p:nvGrpSpPr>
        <p:grpSpPr>
          <a:xfrm>
            <a:off x="1657987" y="3025623"/>
            <a:ext cx="910275" cy="911000"/>
            <a:chOff x="2650602" y="3319231"/>
            <a:chExt cx="682906" cy="683450"/>
          </a:xfrm>
        </p:grpSpPr>
        <p:sp>
          <p:nvSpPr>
            <p:cNvPr id="25" name="Ellips 24">
              <a:extLst>
                <a:ext uri="{FF2B5EF4-FFF2-40B4-BE49-F238E27FC236}">
                  <a16:creationId xmlns:a16="http://schemas.microsoft.com/office/drawing/2014/main" id="{E0D33D3D-D685-4EE7-8B4A-6569AF68D75D}"/>
                </a:ext>
              </a:extLst>
            </p:cNvPr>
            <p:cNvSpPr/>
            <p:nvPr/>
          </p:nvSpPr>
          <p:spPr>
            <a:xfrm>
              <a:off x="2650602" y="3319231"/>
              <a:ext cx="682906" cy="68345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 5" descr="Blomma med hel fyllning">
              <a:extLst>
                <a:ext uri="{FF2B5EF4-FFF2-40B4-BE49-F238E27FC236}">
                  <a16:creationId xmlns:a16="http://schemas.microsoft.com/office/drawing/2014/main" id="{FB45C16E-35A3-4D60-A2F6-59A3866E76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76055" y="3444956"/>
              <a:ext cx="432000" cy="432000"/>
            </a:xfrm>
            <a:prstGeom prst="rect">
              <a:avLst/>
            </a:prstGeom>
          </p:spPr>
        </p:pic>
      </p:grpSp>
      <p:pic>
        <p:nvPicPr>
          <p:cNvPr id="10" name="Bild 9" descr="Förvirrad person kontur">
            <a:extLst>
              <a:ext uri="{FF2B5EF4-FFF2-40B4-BE49-F238E27FC236}">
                <a16:creationId xmlns:a16="http://schemas.microsoft.com/office/drawing/2014/main" id="{C52495F0-9CA3-4A51-A0BD-F29803C6BED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8944" y="4369594"/>
            <a:ext cx="1797844" cy="1797844"/>
          </a:xfrm>
          <a:prstGeom prst="rect">
            <a:avLst/>
          </a:prstGeom>
        </p:spPr>
      </p:pic>
      <p:pic>
        <p:nvPicPr>
          <p:cNvPr id="12" name="Bild 11" descr="Kvinna som rycker på axlarna kontur">
            <a:extLst>
              <a:ext uri="{FF2B5EF4-FFF2-40B4-BE49-F238E27FC236}">
                <a16:creationId xmlns:a16="http://schemas.microsoft.com/office/drawing/2014/main" id="{92B834D5-7118-4872-ABC5-B0D81AE568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907212" y="4369594"/>
            <a:ext cx="1797844" cy="1797844"/>
          </a:xfrm>
          <a:prstGeom prst="rect">
            <a:avLst/>
          </a:prstGeom>
        </p:spPr>
      </p:pic>
      <p:grpSp>
        <p:nvGrpSpPr>
          <p:cNvPr id="35" name="Grupp 34">
            <a:extLst>
              <a:ext uri="{FF2B5EF4-FFF2-40B4-BE49-F238E27FC236}">
                <a16:creationId xmlns:a16="http://schemas.microsoft.com/office/drawing/2014/main" id="{6009FA81-39C5-45A4-807B-6A167F668FDB}"/>
              </a:ext>
            </a:extLst>
          </p:cNvPr>
          <p:cNvGrpSpPr>
            <a:grpSpLocks noChangeAspect="1"/>
          </p:cNvGrpSpPr>
          <p:nvPr/>
        </p:nvGrpSpPr>
        <p:grpSpPr>
          <a:xfrm>
            <a:off x="4776835" y="2060115"/>
            <a:ext cx="910275" cy="911000"/>
            <a:chOff x="3972044" y="3645253"/>
            <a:chExt cx="682906" cy="683450"/>
          </a:xfrm>
        </p:grpSpPr>
        <p:sp>
          <p:nvSpPr>
            <p:cNvPr id="26" name="Ellips 25">
              <a:extLst>
                <a:ext uri="{FF2B5EF4-FFF2-40B4-BE49-F238E27FC236}">
                  <a16:creationId xmlns:a16="http://schemas.microsoft.com/office/drawing/2014/main" id="{DB60986C-1EC3-4388-932B-DC552005E3B3}"/>
                </a:ext>
              </a:extLst>
            </p:cNvPr>
            <p:cNvSpPr/>
            <p:nvPr/>
          </p:nvSpPr>
          <p:spPr>
            <a:xfrm>
              <a:off x="3972044" y="3645253"/>
              <a:ext cx="682906" cy="68345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6" name="Bild 15" descr="Noter med hel fyllning">
              <a:extLst>
                <a:ext uri="{FF2B5EF4-FFF2-40B4-BE49-F238E27FC236}">
                  <a16:creationId xmlns:a16="http://schemas.microsoft.com/office/drawing/2014/main" id="{8AD795A8-DD27-4A83-AD33-194AC0C861A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097497" y="3786681"/>
              <a:ext cx="432000" cy="432000"/>
            </a:xfrm>
            <a:prstGeom prst="rect">
              <a:avLst/>
            </a:prstGeom>
          </p:spPr>
        </p:pic>
      </p:grpSp>
      <p:grpSp>
        <p:nvGrpSpPr>
          <p:cNvPr id="33" name="Grupp 32">
            <a:extLst>
              <a:ext uri="{FF2B5EF4-FFF2-40B4-BE49-F238E27FC236}">
                <a16:creationId xmlns:a16="http://schemas.microsoft.com/office/drawing/2014/main" id="{DA91E7BF-F47D-4D38-94A7-7DCCC0B85D4B}"/>
              </a:ext>
            </a:extLst>
          </p:cNvPr>
          <p:cNvGrpSpPr>
            <a:grpSpLocks noChangeAspect="1"/>
          </p:cNvGrpSpPr>
          <p:nvPr/>
        </p:nvGrpSpPr>
        <p:grpSpPr>
          <a:xfrm>
            <a:off x="3661725" y="3166849"/>
            <a:ext cx="910275" cy="911000"/>
            <a:chOff x="5744900" y="2495519"/>
            <a:chExt cx="682906" cy="683450"/>
          </a:xfrm>
        </p:grpSpPr>
        <p:sp>
          <p:nvSpPr>
            <p:cNvPr id="27" name="Ellips 26">
              <a:extLst>
                <a:ext uri="{FF2B5EF4-FFF2-40B4-BE49-F238E27FC236}">
                  <a16:creationId xmlns:a16="http://schemas.microsoft.com/office/drawing/2014/main" id="{B5E75554-8C69-4770-8C72-F2F8C93A0968}"/>
                </a:ext>
              </a:extLst>
            </p:cNvPr>
            <p:cNvSpPr/>
            <p:nvPr/>
          </p:nvSpPr>
          <p:spPr>
            <a:xfrm>
              <a:off x="5744900" y="2495519"/>
              <a:ext cx="682906" cy="68345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 7" descr="Atom med hel fyllning">
              <a:extLst>
                <a:ext uri="{FF2B5EF4-FFF2-40B4-BE49-F238E27FC236}">
                  <a16:creationId xmlns:a16="http://schemas.microsoft.com/office/drawing/2014/main" id="{0665F05A-41F1-4402-9BB3-5AA61290E54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870353" y="2621244"/>
              <a:ext cx="432000" cy="432000"/>
            </a:xfrm>
            <a:prstGeom prst="rect">
              <a:avLst/>
            </a:prstGeom>
          </p:spPr>
        </p:pic>
      </p:grpSp>
      <p:grpSp>
        <p:nvGrpSpPr>
          <p:cNvPr id="34" name="Grupp 33">
            <a:extLst>
              <a:ext uri="{FF2B5EF4-FFF2-40B4-BE49-F238E27FC236}">
                <a16:creationId xmlns:a16="http://schemas.microsoft.com/office/drawing/2014/main" id="{1055CD81-CA2F-430B-AB2E-5DBDFB73E7C0}"/>
              </a:ext>
            </a:extLst>
          </p:cNvPr>
          <p:cNvGrpSpPr>
            <a:grpSpLocks noChangeAspect="1"/>
          </p:cNvGrpSpPr>
          <p:nvPr/>
        </p:nvGrpSpPr>
        <p:grpSpPr>
          <a:xfrm>
            <a:off x="6895859" y="2772532"/>
            <a:ext cx="910275" cy="911000"/>
            <a:chOff x="6065953" y="3701622"/>
            <a:chExt cx="682906" cy="683450"/>
          </a:xfrm>
        </p:grpSpPr>
        <p:sp>
          <p:nvSpPr>
            <p:cNvPr id="28" name="Ellips 27">
              <a:extLst>
                <a:ext uri="{FF2B5EF4-FFF2-40B4-BE49-F238E27FC236}">
                  <a16:creationId xmlns:a16="http://schemas.microsoft.com/office/drawing/2014/main" id="{47A7280B-DDB9-4545-AF98-24B68DBCFB81}"/>
                </a:ext>
              </a:extLst>
            </p:cNvPr>
            <p:cNvSpPr/>
            <p:nvPr/>
          </p:nvSpPr>
          <p:spPr>
            <a:xfrm>
              <a:off x="6065953" y="3701622"/>
              <a:ext cx="682906" cy="68345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4" name="Bild 13" descr="Jordglob: Afrika och Europa med hel fyllning">
              <a:extLst>
                <a:ext uri="{FF2B5EF4-FFF2-40B4-BE49-F238E27FC236}">
                  <a16:creationId xmlns:a16="http://schemas.microsoft.com/office/drawing/2014/main" id="{B890AFE8-1D7B-4B48-8C86-AC76A2EA5EA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193343" y="3827347"/>
              <a:ext cx="432000" cy="432000"/>
            </a:xfrm>
            <a:prstGeom prst="rect">
              <a:avLst/>
            </a:prstGeom>
          </p:spPr>
        </p:pic>
      </p:grpSp>
      <p:grpSp>
        <p:nvGrpSpPr>
          <p:cNvPr id="37" name="Grupp 36">
            <a:extLst>
              <a:ext uri="{FF2B5EF4-FFF2-40B4-BE49-F238E27FC236}">
                <a16:creationId xmlns:a16="http://schemas.microsoft.com/office/drawing/2014/main" id="{56142D41-DFF8-4EEC-B402-2D3C2C15CDBD}"/>
              </a:ext>
            </a:extLst>
          </p:cNvPr>
          <p:cNvGrpSpPr>
            <a:grpSpLocks noChangeAspect="1"/>
          </p:cNvGrpSpPr>
          <p:nvPr/>
        </p:nvGrpSpPr>
        <p:grpSpPr>
          <a:xfrm>
            <a:off x="3170776" y="4562605"/>
            <a:ext cx="910275" cy="911000"/>
            <a:chOff x="3010412" y="4218681"/>
            <a:chExt cx="682906" cy="683450"/>
          </a:xfrm>
        </p:grpSpPr>
        <p:sp>
          <p:nvSpPr>
            <p:cNvPr id="29" name="Ellips 28">
              <a:extLst>
                <a:ext uri="{FF2B5EF4-FFF2-40B4-BE49-F238E27FC236}">
                  <a16:creationId xmlns:a16="http://schemas.microsoft.com/office/drawing/2014/main" id="{40BD6F4B-BC9C-46FA-A52B-96D99B3CC658}"/>
                </a:ext>
              </a:extLst>
            </p:cNvPr>
            <p:cNvSpPr/>
            <p:nvPr/>
          </p:nvSpPr>
          <p:spPr>
            <a:xfrm>
              <a:off x="3010412" y="4218681"/>
              <a:ext cx="682906" cy="68345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0" name="Bild 19" descr="Katt med hel fyllning">
              <a:extLst>
                <a:ext uri="{FF2B5EF4-FFF2-40B4-BE49-F238E27FC236}">
                  <a16:creationId xmlns:a16="http://schemas.microsoft.com/office/drawing/2014/main" id="{D926B1BE-7E22-42E7-B8BA-0306A86EFF5A}"/>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135865" y="4328703"/>
              <a:ext cx="432000" cy="432000"/>
            </a:xfrm>
            <a:prstGeom prst="rect">
              <a:avLst/>
            </a:prstGeom>
          </p:spPr>
        </p:pic>
      </p:grpSp>
      <p:grpSp>
        <p:nvGrpSpPr>
          <p:cNvPr id="38" name="Grupp 37">
            <a:extLst>
              <a:ext uri="{FF2B5EF4-FFF2-40B4-BE49-F238E27FC236}">
                <a16:creationId xmlns:a16="http://schemas.microsoft.com/office/drawing/2014/main" id="{A1E07C67-0572-4A58-B515-ACE9F5655962}"/>
              </a:ext>
            </a:extLst>
          </p:cNvPr>
          <p:cNvGrpSpPr>
            <a:grpSpLocks noChangeAspect="1"/>
          </p:cNvGrpSpPr>
          <p:nvPr/>
        </p:nvGrpSpPr>
        <p:grpSpPr>
          <a:xfrm>
            <a:off x="5238786" y="4303077"/>
            <a:ext cx="910275" cy="911000"/>
            <a:chOff x="1518213" y="3471631"/>
            <a:chExt cx="682906" cy="683450"/>
          </a:xfrm>
        </p:grpSpPr>
        <p:sp>
          <p:nvSpPr>
            <p:cNvPr id="30" name="Ellips 29">
              <a:extLst>
                <a:ext uri="{FF2B5EF4-FFF2-40B4-BE49-F238E27FC236}">
                  <a16:creationId xmlns:a16="http://schemas.microsoft.com/office/drawing/2014/main" id="{E92B6DDD-8568-4712-9879-D6345F9C3F61}"/>
                </a:ext>
              </a:extLst>
            </p:cNvPr>
            <p:cNvSpPr/>
            <p:nvPr/>
          </p:nvSpPr>
          <p:spPr>
            <a:xfrm>
              <a:off x="1518213" y="3471631"/>
              <a:ext cx="682906" cy="68345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8" name="Bild 17" descr="Sportbollar med hel fyllning">
              <a:extLst>
                <a:ext uri="{FF2B5EF4-FFF2-40B4-BE49-F238E27FC236}">
                  <a16:creationId xmlns:a16="http://schemas.microsoft.com/office/drawing/2014/main" id="{4A3B7EB6-205D-462E-A501-E6E640FEC1DE}"/>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638554" y="3597263"/>
              <a:ext cx="432000" cy="432000"/>
            </a:xfrm>
            <a:prstGeom prst="rect">
              <a:avLst/>
            </a:prstGeom>
          </p:spPr>
        </p:pic>
      </p:grpSp>
      <p:sp>
        <p:nvSpPr>
          <p:cNvPr id="5" name="Rektangel 4">
            <a:extLst>
              <a:ext uri="{FF2B5EF4-FFF2-40B4-BE49-F238E27FC236}">
                <a16:creationId xmlns:a16="http://schemas.microsoft.com/office/drawing/2014/main" id="{B96DA896-369C-421F-9A4C-A1586685CDEA}"/>
              </a:ext>
            </a:extLst>
          </p:cNvPr>
          <p:cNvSpPr/>
          <p:nvPr/>
        </p:nvSpPr>
        <p:spPr>
          <a:xfrm>
            <a:off x="882134" y="5229263"/>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ktangel 30">
            <a:extLst>
              <a:ext uri="{FF2B5EF4-FFF2-40B4-BE49-F238E27FC236}">
                <a16:creationId xmlns:a16="http://schemas.microsoft.com/office/drawing/2014/main" id="{DB08B563-4837-473E-94A7-E0226D03C6F9}"/>
              </a:ext>
            </a:extLst>
          </p:cNvPr>
          <p:cNvSpPr/>
          <p:nvPr/>
        </p:nvSpPr>
        <p:spPr>
          <a:xfrm>
            <a:off x="7350996" y="5214077"/>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048632411"/>
      </p:ext>
    </p:extLst>
  </p:cSld>
  <p:clrMapOvr>
    <a:masterClrMapping/>
  </p:clrMapOvr>
  <mc:AlternateContent xmlns:mc="http://schemas.openxmlformats.org/markup-compatibility/2006" xmlns:p14="http://schemas.microsoft.com/office/powerpoint/2010/main">
    <mc:Choice Requires="p14">
      <p:transition spd="slow" p14:dur="2000" advTm="232"/>
    </mc:Choice>
    <mc:Fallback xmlns="">
      <p:transition spd="slow" advTm="232"/>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0D5AB0-419B-4181-BB70-061FD15295BC}"/>
              </a:ext>
            </a:extLst>
          </p:cNvPr>
          <p:cNvSpPr>
            <a:spLocks noGrp="1"/>
          </p:cNvSpPr>
          <p:nvPr>
            <p:ph type="title"/>
          </p:nvPr>
        </p:nvSpPr>
        <p:spPr/>
        <p:txBody>
          <a:bodyPr anchor="ctr"/>
          <a:lstStyle/>
          <a:p>
            <a:r>
              <a:rPr lang="sv-SE" dirty="0"/>
              <a:t>Övning 3: Gemensamma mötesregler</a:t>
            </a:r>
          </a:p>
        </p:txBody>
      </p:sp>
      <p:sp>
        <p:nvSpPr>
          <p:cNvPr id="3" name="Platshållare för innehåll 2">
            <a:extLst>
              <a:ext uri="{FF2B5EF4-FFF2-40B4-BE49-F238E27FC236}">
                <a16:creationId xmlns:a16="http://schemas.microsoft.com/office/drawing/2014/main" id="{C82B5ABD-46E6-443F-B3FA-1A7D5D0EF637}"/>
              </a:ext>
            </a:extLst>
          </p:cNvPr>
          <p:cNvSpPr>
            <a:spLocks noGrp="1"/>
          </p:cNvSpPr>
          <p:nvPr>
            <p:ph idx="1"/>
          </p:nvPr>
        </p:nvSpPr>
        <p:spPr>
          <a:xfrm>
            <a:off x="755651" y="2452800"/>
            <a:ext cx="7632698" cy="452446"/>
          </a:xfrm>
        </p:spPr>
        <p:txBody>
          <a:bodyPr/>
          <a:lstStyle/>
          <a:p>
            <a:pPr marL="0" indent="0">
              <a:buNone/>
            </a:pPr>
            <a:r>
              <a:rPr lang="sv-SE" dirty="0"/>
              <a:t>Skapar tydliga ramar och förutsättningar för inkluderade möten</a:t>
            </a:r>
          </a:p>
        </p:txBody>
      </p:sp>
      <p:sp>
        <p:nvSpPr>
          <p:cNvPr id="7" name="textruta 6">
            <a:extLst>
              <a:ext uri="{FF2B5EF4-FFF2-40B4-BE49-F238E27FC236}">
                <a16:creationId xmlns:a16="http://schemas.microsoft.com/office/drawing/2014/main" id="{459A49E9-E837-437B-82D4-E60D17E8FE17}"/>
              </a:ext>
            </a:extLst>
          </p:cNvPr>
          <p:cNvSpPr txBox="1"/>
          <p:nvPr/>
        </p:nvSpPr>
        <p:spPr>
          <a:xfrm>
            <a:off x="3692324" y="5318373"/>
            <a:ext cx="5272288" cy="1015663"/>
          </a:xfrm>
          <a:prstGeom prst="rect">
            <a:avLst/>
          </a:prstGeom>
          <a:noFill/>
        </p:spPr>
        <p:txBody>
          <a:bodyPr wrap="square" rtlCol="0">
            <a:spAutoFit/>
          </a:bodyPr>
          <a:lstStyle/>
          <a:p>
            <a:pPr rtl="0" fontAlgn="base"/>
            <a:r>
              <a:rPr lang="sv-SE" sz="1400" b="0" i="0" dirty="0">
                <a:solidFill>
                  <a:srgbClr val="000000"/>
                </a:solidFill>
                <a:effectLst/>
                <a:latin typeface="Segoe UI Symbol" panose="020B0502040204020203" pitchFamily="34" charset="0"/>
              </a:rPr>
              <a:t>✪ </a:t>
            </a:r>
            <a:r>
              <a:rPr lang="sv-SE" sz="1400" b="0" i="0" dirty="0">
                <a:solidFill>
                  <a:srgbClr val="000000"/>
                </a:solidFill>
                <a:effectLst/>
                <a:latin typeface="Calibri" panose="020F0502020204030204" pitchFamily="34" charset="0"/>
              </a:rPr>
              <a:t>Övningen är inspirerad av metodmaterialet </a:t>
            </a:r>
            <a:r>
              <a:rPr lang="sv-SE" sz="1400" b="1" i="0" dirty="0">
                <a:solidFill>
                  <a:srgbClr val="000000"/>
                </a:solidFill>
                <a:effectLst/>
                <a:latin typeface="Calibri" panose="020F0502020204030204" pitchFamily="34" charset="0"/>
              </a:rPr>
              <a:t>Motmakt</a:t>
            </a:r>
            <a:r>
              <a:rPr lang="sv-SE" sz="1400" b="0" i="0" dirty="0">
                <a:solidFill>
                  <a:srgbClr val="000000"/>
                </a:solidFill>
                <a:effectLst/>
                <a:latin typeface="Calibri" panose="020F0502020204030204" pitchFamily="34" charset="0"/>
              </a:rPr>
              <a:t>, framtagen av Stjärnjouren, Sundbybergs tjejjour samt  </a:t>
            </a:r>
            <a:r>
              <a:rPr lang="sv-SE" sz="1400" b="1" i="0" dirty="0">
                <a:solidFill>
                  <a:srgbClr val="000000"/>
                </a:solidFill>
                <a:effectLst/>
                <a:latin typeface="Calibri" panose="020F0502020204030204" pitchFamily="34" charset="0"/>
              </a:rPr>
              <a:t>Make </a:t>
            </a:r>
            <a:r>
              <a:rPr lang="sv-SE" sz="1400" b="1" i="0" dirty="0" err="1">
                <a:solidFill>
                  <a:srgbClr val="000000"/>
                </a:solidFill>
                <a:effectLst/>
                <a:latin typeface="Calibri" panose="020F0502020204030204" pitchFamily="34" charset="0"/>
              </a:rPr>
              <a:t>Equals</a:t>
            </a:r>
            <a:r>
              <a:rPr lang="sv-SE" sz="1400" b="0" i="0" dirty="0">
                <a:solidFill>
                  <a:srgbClr val="000000"/>
                </a:solidFill>
                <a:effectLst/>
                <a:latin typeface="Calibri" panose="020F0502020204030204" pitchFamily="34" charset="0"/>
              </a:rPr>
              <a:t> Tipsbank på normförändrande handlingar: </a:t>
            </a:r>
            <a:r>
              <a:rPr lang="sv-SE" sz="1400" u="sng" dirty="0">
                <a:solidFill>
                  <a:srgbClr val="000000"/>
                </a:solidFill>
                <a:latin typeface="Calibri" panose="020F0502020204030204" pitchFamily="34" charset="0"/>
              </a:rPr>
              <a:t>https://www.makeequal.se/tipsbanken/ </a:t>
            </a:r>
            <a:endParaRPr lang="sv-SE" sz="1400" b="0" i="0" dirty="0">
              <a:solidFill>
                <a:srgbClr val="000000"/>
              </a:solidFill>
              <a:effectLst/>
              <a:latin typeface="Calibri" panose="020F0502020204030204" pitchFamily="34" charset="0"/>
            </a:endParaRPr>
          </a:p>
          <a:p>
            <a:endParaRPr lang="sv-SE" dirty="0"/>
          </a:p>
        </p:txBody>
      </p:sp>
      <p:pic>
        <p:nvPicPr>
          <p:cNvPr id="8" name="Bild 1" descr="Styrelserum">
            <a:extLst>
              <a:ext uri="{FF2B5EF4-FFF2-40B4-BE49-F238E27FC236}">
                <a16:creationId xmlns:a16="http://schemas.microsoft.com/office/drawing/2014/main" id="{05F669D9-1B14-4152-88C1-E9AC37497E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08088" y="3178969"/>
            <a:ext cx="1258767" cy="1258767"/>
          </a:xfrm>
          <a:prstGeom prst="rect">
            <a:avLst/>
          </a:prstGeom>
        </p:spPr>
      </p:pic>
      <p:pic>
        <p:nvPicPr>
          <p:cNvPr id="9" name="Bild 1" descr="Styrelserum">
            <a:extLst>
              <a:ext uri="{FF2B5EF4-FFF2-40B4-BE49-F238E27FC236}">
                <a16:creationId xmlns:a16="http://schemas.microsoft.com/office/drawing/2014/main" id="{198163D7-4C51-4DB6-954F-14CBABE4D3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77147" y="3197155"/>
            <a:ext cx="1258767" cy="1258767"/>
          </a:xfrm>
          <a:prstGeom prst="rect">
            <a:avLst/>
          </a:prstGeom>
        </p:spPr>
      </p:pic>
      <p:pic>
        <p:nvPicPr>
          <p:cNvPr id="11" name="Bild 10" descr="Urklipp kontur">
            <a:extLst>
              <a:ext uri="{FF2B5EF4-FFF2-40B4-BE49-F238E27FC236}">
                <a16:creationId xmlns:a16="http://schemas.microsoft.com/office/drawing/2014/main" id="{0D3F2AE6-2017-405C-AD85-A687CF0EFD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14800" y="3369338"/>
            <a:ext cx="914400" cy="914400"/>
          </a:xfrm>
          <a:prstGeom prst="rect">
            <a:avLst/>
          </a:prstGeom>
        </p:spPr>
      </p:pic>
    </p:spTree>
    <p:extLst>
      <p:ext uri="{BB962C8B-B14F-4D97-AF65-F5344CB8AC3E}">
        <p14:creationId xmlns:p14="http://schemas.microsoft.com/office/powerpoint/2010/main" val="776556457"/>
      </p:ext>
    </p:extLst>
  </p:cSld>
  <p:clrMapOvr>
    <a:masterClrMapping/>
  </p:clrMapOvr>
  <mc:AlternateContent xmlns:mc="http://schemas.openxmlformats.org/markup-compatibility/2006" xmlns:p14="http://schemas.microsoft.com/office/powerpoint/2010/main">
    <mc:Choice Requires="p14">
      <p:transition spd="slow" p14:dur="2000" advTm="185"/>
    </mc:Choice>
    <mc:Fallback xmlns="">
      <p:transition spd="slow" advTm="185"/>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34C9761F-DB8A-43AF-B2A6-BD380D727DEA}"/>
              </a:ext>
            </a:extLst>
          </p:cNvPr>
          <p:cNvSpPr/>
          <p:nvPr/>
        </p:nvSpPr>
        <p:spPr>
          <a:xfrm>
            <a:off x="750888" y="1657029"/>
            <a:ext cx="7632698" cy="756000"/>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sv-SE" sz="1800" b="0" i="0" dirty="0">
              <a:solidFill>
                <a:srgbClr val="000000"/>
              </a:solidFill>
              <a:effectLst/>
              <a:latin typeface="Calibri" panose="020F0502020204030204" pitchFamily="34" charset="0"/>
            </a:endParaRPr>
          </a:p>
          <a:p>
            <a:r>
              <a:rPr lang="sv-SE" sz="1800" b="0" i="0" dirty="0">
                <a:solidFill>
                  <a:srgbClr val="000000"/>
                </a:solidFill>
                <a:effectLst/>
                <a:latin typeface="Calibri" panose="020F0502020204030204" pitchFamily="34" charset="0"/>
              </a:rPr>
              <a:t>Vi berättar för varandra när vi har det tufft, är stressade eller mår dåligt – oavsett om det är relaterat till ideellt engagemang eller ens fritid. </a:t>
            </a:r>
          </a:p>
          <a:p>
            <a:endParaRPr lang="sv-SE" dirty="0"/>
          </a:p>
        </p:txBody>
      </p:sp>
      <p:sp>
        <p:nvSpPr>
          <p:cNvPr id="7" name="Rektangel: rundade hörn 6">
            <a:extLst>
              <a:ext uri="{FF2B5EF4-FFF2-40B4-BE49-F238E27FC236}">
                <a16:creationId xmlns:a16="http://schemas.microsoft.com/office/drawing/2014/main" id="{786B4ED2-3068-41AB-9920-80934FE7EE05}"/>
              </a:ext>
            </a:extLst>
          </p:cNvPr>
          <p:cNvSpPr/>
          <p:nvPr/>
        </p:nvSpPr>
        <p:spPr>
          <a:xfrm>
            <a:off x="750888" y="2518842"/>
            <a:ext cx="7632698" cy="468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fontAlgn="base"/>
            <a:r>
              <a:rPr lang="sv-SE" sz="1800" b="0" i="0" dirty="0">
                <a:solidFill>
                  <a:srgbClr val="000000"/>
                </a:solidFill>
                <a:effectLst/>
                <a:latin typeface="Calibri" panose="020F0502020204030204" pitchFamily="34" charset="0"/>
              </a:rPr>
              <a:t>Vi pratar med varandra och inte om varandra. </a:t>
            </a:r>
          </a:p>
        </p:txBody>
      </p:sp>
      <p:sp>
        <p:nvSpPr>
          <p:cNvPr id="8" name="Rektangel: rundade hörn 7">
            <a:extLst>
              <a:ext uri="{FF2B5EF4-FFF2-40B4-BE49-F238E27FC236}">
                <a16:creationId xmlns:a16="http://schemas.microsoft.com/office/drawing/2014/main" id="{B27C12C3-4B26-44B1-9B31-34CF4D3A2008}"/>
              </a:ext>
            </a:extLst>
          </p:cNvPr>
          <p:cNvSpPr/>
          <p:nvPr/>
        </p:nvSpPr>
        <p:spPr>
          <a:xfrm>
            <a:off x="750888" y="3096872"/>
            <a:ext cx="7632698" cy="756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rtl="0" fontAlgn="base"/>
            <a:r>
              <a:rPr lang="sv-SE" sz="1800" b="0" i="0" dirty="0">
                <a:solidFill>
                  <a:srgbClr val="000000"/>
                </a:solidFill>
                <a:effectLst/>
                <a:latin typeface="Calibri"/>
                <a:cs typeface="Calibri"/>
              </a:rPr>
              <a:t>Vi respekterar varandras olikheter och försöker alltid förstå den andres perspektiv när vi inte håller med eller vid konflikter. </a:t>
            </a:r>
          </a:p>
        </p:txBody>
      </p:sp>
      <p:sp>
        <p:nvSpPr>
          <p:cNvPr id="9" name="Rektangel: rundade hörn 8">
            <a:extLst>
              <a:ext uri="{FF2B5EF4-FFF2-40B4-BE49-F238E27FC236}">
                <a16:creationId xmlns:a16="http://schemas.microsoft.com/office/drawing/2014/main" id="{CA981F86-4231-4931-98BE-389C81BE3C57}"/>
              </a:ext>
            </a:extLst>
          </p:cNvPr>
          <p:cNvSpPr/>
          <p:nvPr/>
        </p:nvSpPr>
        <p:spPr>
          <a:xfrm>
            <a:off x="750888" y="3962902"/>
            <a:ext cx="7632698" cy="46800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fontAlgn="base"/>
            <a:r>
              <a:rPr lang="sv-SE" sz="1800" b="0" i="0" dirty="0">
                <a:solidFill>
                  <a:srgbClr val="000000"/>
                </a:solidFill>
                <a:effectLst/>
                <a:latin typeface="Calibri" panose="020F0502020204030204" pitchFamily="34" charset="0"/>
              </a:rPr>
              <a:t>Vi uppmärksammar och säger ifrån vid nedsättande och exkluderande jargong.  </a:t>
            </a:r>
          </a:p>
        </p:txBody>
      </p:sp>
      <p:sp>
        <p:nvSpPr>
          <p:cNvPr id="10" name="Rektangel: rundade hörn 9">
            <a:extLst>
              <a:ext uri="{FF2B5EF4-FFF2-40B4-BE49-F238E27FC236}">
                <a16:creationId xmlns:a16="http://schemas.microsoft.com/office/drawing/2014/main" id="{36D8C63F-B834-46A4-81EE-78C4B0220DBE}"/>
              </a:ext>
            </a:extLst>
          </p:cNvPr>
          <p:cNvSpPr/>
          <p:nvPr/>
        </p:nvSpPr>
        <p:spPr>
          <a:xfrm>
            <a:off x="755651" y="1085060"/>
            <a:ext cx="7632698" cy="466156"/>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800" b="0" i="0" dirty="0">
              <a:solidFill>
                <a:srgbClr val="000000"/>
              </a:solidFill>
              <a:effectLst/>
              <a:latin typeface="Calibri" panose="020F0502020204030204" pitchFamily="34" charset="0"/>
            </a:endParaRPr>
          </a:p>
          <a:p>
            <a:r>
              <a:rPr lang="sv-SE" sz="1800" b="0" i="0" dirty="0">
                <a:solidFill>
                  <a:srgbClr val="000000"/>
                </a:solidFill>
                <a:effectLst/>
                <a:latin typeface="Calibri" panose="020F0502020204030204" pitchFamily="34" charset="0"/>
              </a:rPr>
              <a:t>Vi lyssnar aktivt på varandra och låter varandra tala till punkt. </a:t>
            </a:r>
          </a:p>
          <a:p>
            <a:endParaRPr lang="sv-SE" dirty="0"/>
          </a:p>
        </p:txBody>
      </p:sp>
      <p:sp>
        <p:nvSpPr>
          <p:cNvPr id="11" name="Rektangel: rundade hörn 10">
            <a:extLst>
              <a:ext uri="{FF2B5EF4-FFF2-40B4-BE49-F238E27FC236}">
                <a16:creationId xmlns:a16="http://schemas.microsoft.com/office/drawing/2014/main" id="{AC148BD8-A104-48C3-AD25-EF9BD3C38BD0}"/>
              </a:ext>
            </a:extLst>
          </p:cNvPr>
          <p:cNvSpPr/>
          <p:nvPr/>
        </p:nvSpPr>
        <p:spPr>
          <a:xfrm>
            <a:off x="750888" y="4536336"/>
            <a:ext cx="7632698" cy="97200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fontAlgn="base"/>
            <a:r>
              <a:rPr lang="sv-SE" sz="1800" b="0" i="0" dirty="0">
                <a:solidFill>
                  <a:srgbClr val="000000"/>
                </a:solidFill>
                <a:effectLst/>
                <a:latin typeface="Calibri" panose="020F0502020204030204" pitchFamily="34" charset="0"/>
              </a:rPr>
              <a:t>Vi har hög tolerans för att människor ibland gör misstag och felsteg. Vi gör inte förhastade omdömen om varandra om vi uttrycker oss klumpigt eller konstigt utan vi frågar först om bakgrunden till det som sagts.  </a:t>
            </a:r>
          </a:p>
        </p:txBody>
      </p:sp>
    </p:spTree>
    <p:extLst>
      <p:ext uri="{BB962C8B-B14F-4D97-AF65-F5344CB8AC3E}">
        <p14:creationId xmlns:p14="http://schemas.microsoft.com/office/powerpoint/2010/main" val="3235478033"/>
      </p:ext>
    </p:extLst>
  </p:cSld>
  <p:clrMapOvr>
    <a:masterClrMapping/>
  </p:clrMapOvr>
  <mc:AlternateContent xmlns:mc="http://schemas.openxmlformats.org/markup-compatibility/2006" xmlns:p14="http://schemas.microsoft.com/office/powerpoint/2010/main">
    <mc:Choice Requires="p14">
      <p:transition spd="slow" p14:dur="2000" advTm="1293"/>
    </mc:Choice>
    <mc:Fallback xmlns="">
      <p:transition spd="slow" advTm="1293"/>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0D5AB0-419B-4181-BB70-061FD15295BC}"/>
              </a:ext>
            </a:extLst>
          </p:cNvPr>
          <p:cNvSpPr>
            <a:spLocks noGrp="1"/>
          </p:cNvSpPr>
          <p:nvPr>
            <p:ph type="title"/>
          </p:nvPr>
        </p:nvSpPr>
        <p:spPr/>
        <p:txBody>
          <a:bodyPr anchor="ctr"/>
          <a:lstStyle/>
          <a:p>
            <a:r>
              <a:rPr lang="sv-SE" dirty="0"/>
              <a:t>Övning 3: Gemensamma mötesregler</a:t>
            </a:r>
          </a:p>
        </p:txBody>
      </p:sp>
      <p:sp>
        <p:nvSpPr>
          <p:cNvPr id="3" name="Platshållare för innehåll 2">
            <a:extLst>
              <a:ext uri="{FF2B5EF4-FFF2-40B4-BE49-F238E27FC236}">
                <a16:creationId xmlns:a16="http://schemas.microsoft.com/office/drawing/2014/main" id="{C82B5ABD-46E6-443F-B3FA-1A7D5D0EF637}"/>
              </a:ext>
            </a:extLst>
          </p:cNvPr>
          <p:cNvSpPr>
            <a:spLocks noGrp="1"/>
          </p:cNvSpPr>
          <p:nvPr>
            <p:ph idx="1"/>
          </p:nvPr>
        </p:nvSpPr>
        <p:spPr>
          <a:xfrm>
            <a:off x="755651" y="2452800"/>
            <a:ext cx="7632698" cy="452446"/>
          </a:xfrm>
        </p:spPr>
        <p:txBody>
          <a:bodyPr/>
          <a:lstStyle/>
          <a:p>
            <a:pPr marL="0" indent="0">
              <a:buNone/>
            </a:pPr>
            <a:r>
              <a:rPr lang="sv-SE" dirty="0"/>
              <a:t>Skapar tydliga ramar och förutsättningar för inkluderade möten</a:t>
            </a:r>
          </a:p>
        </p:txBody>
      </p:sp>
      <p:sp>
        <p:nvSpPr>
          <p:cNvPr id="7" name="textruta 6">
            <a:extLst>
              <a:ext uri="{FF2B5EF4-FFF2-40B4-BE49-F238E27FC236}">
                <a16:creationId xmlns:a16="http://schemas.microsoft.com/office/drawing/2014/main" id="{459A49E9-E837-437B-82D4-E60D17E8FE17}"/>
              </a:ext>
            </a:extLst>
          </p:cNvPr>
          <p:cNvSpPr txBox="1"/>
          <p:nvPr/>
        </p:nvSpPr>
        <p:spPr>
          <a:xfrm>
            <a:off x="3692324" y="5318373"/>
            <a:ext cx="5272288" cy="1015663"/>
          </a:xfrm>
          <a:prstGeom prst="rect">
            <a:avLst/>
          </a:prstGeom>
          <a:noFill/>
        </p:spPr>
        <p:txBody>
          <a:bodyPr wrap="square" rtlCol="0">
            <a:spAutoFit/>
          </a:bodyPr>
          <a:lstStyle/>
          <a:p>
            <a:pPr rtl="0" fontAlgn="base"/>
            <a:r>
              <a:rPr lang="sv-SE" sz="1400" b="0" i="0" dirty="0">
                <a:solidFill>
                  <a:srgbClr val="000000"/>
                </a:solidFill>
                <a:effectLst/>
                <a:latin typeface="Segoe UI Symbol" panose="020B0502040204020203" pitchFamily="34" charset="0"/>
              </a:rPr>
              <a:t>✪ </a:t>
            </a:r>
            <a:r>
              <a:rPr lang="sv-SE" sz="1400" b="0" i="0" dirty="0">
                <a:solidFill>
                  <a:srgbClr val="000000"/>
                </a:solidFill>
                <a:effectLst/>
                <a:latin typeface="Calibri" panose="020F0502020204030204" pitchFamily="34" charset="0"/>
              </a:rPr>
              <a:t>Övningen är inspirerad av metodmaterialet </a:t>
            </a:r>
            <a:r>
              <a:rPr lang="sv-SE" sz="1400" b="1" i="0" dirty="0">
                <a:solidFill>
                  <a:srgbClr val="000000"/>
                </a:solidFill>
                <a:effectLst/>
                <a:latin typeface="Calibri" panose="020F0502020204030204" pitchFamily="34" charset="0"/>
              </a:rPr>
              <a:t>Motmakt</a:t>
            </a:r>
            <a:r>
              <a:rPr lang="sv-SE" sz="1400" b="0" i="0" dirty="0">
                <a:solidFill>
                  <a:srgbClr val="000000"/>
                </a:solidFill>
                <a:effectLst/>
                <a:latin typeface="Calibri" panose="020F0502020204030204" pitchFamily="34" charset="0"/>
              </a:rPr>
              <a:t>, framtagen av Stjärnjouren, Sundbybergs tjejjour samt  </a:t>
            </a:r>
            <a:r>
              <a:rPr lang="sv-SE" sz="1400" b="1" i="0" dirty="0">
                <a:solidFill>
                  <a:srgbClr val="000000"/>
                </a:solidFill>
                <a:effectLst/>
                <a:latin typeface="Calibri" panose="020F0502020204030204" pitchFamily="34" charset="0"/>
              </a:rPr>
              <a:t>Make </a:t>
            </a:r>
            <a:r>
              <a:rPr lang="sv-SE" sz="1400" b="1" i="0" dirty="0" err="1">
                <a:solidFill>
                  <a:srgbClr val="000000"/>
                </a:solidFill>
                <a:effectLst/>
                <a:latin typeface="Calibri" panose="020F0502020204030204" pitchFamily="34" charset="0"/>
              </a:rPr>
              <a:t>Equals</a:t>
            </a:r>
            <a:r>
              <a:rPr lang="sv-SE" sz="1400" b="0" i="0" dirty="0">
                <a:solidFill>
                  <a:srgbClr val="000000"/>
                </a:solidFill>
                <a:effectLst/>
                <a:latin typeface="Calibri" panose="020F0502020204030204" pitchFamily="34" charset="0"/>
              </a:rPr>
              <a:t> Tipsbank på normförändrande handlingar: </a:t>
            </a:r>
            <a:r>
              <a:rPr lang="sv-SE" sz="1400" u="sng" dirty="0">
                <a:solidFill>
                  <a:srgbClr val="000000"/>
                </a:solidFill>
                <a:latin typeface="Calibri" panose="020F0502020204030204" pitchFamily="34" charset="0"/>
              </a:rPr>
              <a:t>https://www.makeequal.se/tipsbanken/ </a:t>
            </a:r>
            <a:endParaRPr lang="sv-SE" sz="1400" b="0" i="0" dirty="0">
              <a:solidFill>
                <a:srgbClr val="000000"/>
              </a:solidFill>
              <a:effectLst/>
              <a:latin typeface="Calibri" panose="020F0502020204030204" pitchFamily="34" charset="0"/>
            </a:endParaRPr>
          </a:p>
          <a:p>
            <a:endParaRPr lang="sv-SE" dirty="0"/>
          </a:p>
        </p:txBody>
      </p:sp>
      <p:pic>
        <p:nvPicPr>
          <p:cNvPr id="8" name="Bild 1" descr="Styrelserum">
            <a:extLst>
              <a:ext uri="{FF2B5EF4-FFF2-40B4-BE49-F238E27FC236}">
                <a16:creationId xmlns:a16="http://schemas.microsoft.com/office/drawing/2014/main" id="{05F669D9-1B14-4152-88C1-E9AC37497E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08088" y="3178969"/>
            <a:ext cx="1258767" cy="1258767"/>
          </a:xfrm>
          <a:prstGeom prst="rect">
            <a:avLst/>
          </a:prstGeom>
        </p:spPr>
      </p:pic>
      <p:pic>
        <p:nvPicPr>
          <p:cNvPr id="9" name="Bild 1" descr="Styrelserum">
            <a:extLst>
              <a:ext uri="{FF2B5EF4-FFF2-40B4-BE49-F238E27FC236}">
                <a16:creationId xmlns:a16="http://schemas.microsoft.com/office/drawing/2014/main" id="{198163D7-4C51-4DB6-954F-14CBABE4D3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77147" y="3197155"/>
            <a:ext cx="1258767" cy="1258767"/>
          </a:xfrm>
          <a:prstGeom prst="rect">
            <a:avLst/>
          </a:prstGeom>
        </p:spPr>
      </p:pic>
      <p:pic>
        <p:nvPicPr>
          <p:cNvPr id="11" name="Bild 10" descr="Urklipp kontur">
            <a:extLst>
              <a:ext uri="{FF2B5EF4-FFF2-40B4-BE49-F238E27FC236}">
                <a16:creationId xmlns:a16="http://schemas.microsoft.com/office/drawing/2014/main" id="{0D3F2AE6-2017-405C-AD85-A687CF0EFD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14800" y="3369338"/>
            <a:ext cx="914400" cy="914400"/>
          </a:xfrm>
          <a:prstGeom prst="rect">
            <a:avLst/>
          </a:prstGeom>
        </p:spPr>
      </p:pic>
    </p:spTree>
    <p:extLst>
      <p:ext uri="{BB962C8B-B14F-4D97-AF65-F5344CB8AC3E}">
        <p14:creationId xmlns:p14="http://schemas.microsoft.com/office/powerpoint/2010/main" val="126514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D351C7-71E6-4EF2-ACE0-757E8A769219}"/>
              </a:ext>
            </a:extLst>
          </p:cNvPr>
          <p:cNvSpPr>
            <a:spLocks noGrp="1"/>
          </p:cNvSpPr>
          <p:nvPr>
            <p:ph type="title"/>
          </p:nvPr>
        </p:nvSpPr>
        <p:spPr>
          <a:xfrm>
            <a:off x="755651" y="2197101"/>
            <a:ext cx="4209888" cy="1430338"/>
          </a:xfrm>
        </p:spPr>
        <p:txBody>
          <a:bodyPr anchor="ctr"/>
          <a:lstStyle/>
          <a:p>
            <a:r>
              <a:rPr lang="sv-SE" dirty="0"/>
              <a:t>Checklista för inkluderande möten</a:t>
            </a:r>
          </a:p>
        </p:txBody>
      </p:sp>
      <p:sp>
        <p:nvSpPr>
          <p:cNvPr id="5" name="textruta 4">
            <a:extLst>
              <a:ext uri="{FF2B5EF4-FFF2-40B4-BE49-F238E27FC236}">
                <a16:creationId xmlns:a16="http://schemas.microsoft.com/office/drawing/2014/main" id="{FA91D0F1-554C-433C-A0FE-E6FBE72A391F}"/>
              </a:ext>
            </a:extLst>
          </p:cNvPr>
          <p:cNvSpPr txBox="1"/>
          <p:nvPr/>
        </p:nvSpPr>
        <p:spPr>
          <a:xfrm>
            <a:off x="2509235" y="5126832"/>
            <a:ext cx="6455377" cy="1231106"/>
          </a:xfrm>
          <a:prstGeom prst="rect">
            <a:avLst/>
          </a:prstGeom>
          <a:noFill/>
        </p:spPr>
        <p:txBody>
          <a:bodyPr wrap="square" rtlCol="0">
            <a:spAutoFit/>
          </a:bodyPr>
          <a:lstStyle/>
          <a:p>
            <a:pPr algn="just" rtl="0" fontAlgn="base"/>
            <a:r>
              <a:rPr lang="sv-SE" sz="1400" b="0" i="0" dirty="0">
                <a:solidFill>
                  <a:srgbClr val="000000"/>
                </a:solidFill>
                <a:effectLst/>
                <a:latin typeface="Segoe UI Symbol" panose="020B0502040204020203" pitchFamily="34" charset="0"/>
              </a:rPr>
              <a:t>✪ </a:t>
            </a:r>
            <a:r>
              <a:rPr lang="sv-SE" sz="1400" b="0" i="0" dirty="0">
                <a:solidFill>
                  <a:srgbClr val="000000"/>
                </a:solidFill>
                <a:effectLst/>
                <a:latin typeface="Calibri" panose="020F0502020204030204" pitchFamily="34" charset="0"/>
              </a:rPr>
              <a:t>Checklistorna har tagits fram inom ramarna för projektet </a:t>
            </a:r>
            <a:r>
              <a:rPr lang="sv-SE" sz="1400" b="1" i="0" dirty="0">
                <a:solidFill>
                  <a:srgbClr val="000000"/>
                </a:solidFill>
                <a:effectLst/>
                <a:latin typeface="Calibri" panose="020F0502020204030204" pitchFamily="34" charset="0"/>
              </a:rPr>
              <a:t>Normer, Attityder och  </a:t>
            </a:r>
            <a:r>
              <a:rPr lang="sv-SE" sz="1400" b="0" i="0" dirty="0">
                <a:solidFill>
                  <a:srgbClr val="000000"/>
                </a:solidFill>
                <a:effectLst/>
                <a:latin typeface="Calibri" panose="020F0502020204030204" pitchFamily="34" charset="0"/>
              </a:rPr>
              <a:t> </a:t>
            </a:r>
            <a:endParaRPr lang="sv-SE" sz="1400" b="0" i="0" dirty="0">
              <a:solidFill>
                <a:srgbClr val="000000"/>
              </a:solidFill>
              <a:effectLst/>
              <a:latin typeface="Segoe UI" panose="020B0502040204020203" pitchFamily="34" charset="0"/>
            </a:endParaRPr>
          </a:p>
          <a:p>
            <a:pPr algn="just" rtl="0" fontAlgn="base"/>
            <a:r>
              <a:rPr lang="sv-SE" sz="1400" b="1" i="0" dirty="0">
                <a:solidFill>
                  <a:srgbClr val="000000"/>
                </a:solidFill>
                <a:effectLst/>
                <a:latin typeface="Calibri" panose="020F0502020204030204" pitchFamily="34" charset="0"/>
              </a:rPr>
              <a:t>Beteenden (NAB)</a:t>
            </a:r>
            <a:r>
              <a:rPr lang="sv-SE" sz="1400" b="0" i="0" dirty="0">
                <a:solidFill>
                  <a:srgbClr val="000000"/>
                </a:solidFill>
                <a:effectLst/>
                <a:latin typeface="Calibri" panose="020F0502020204030204" pitchFamily="34" charset="0"/>
              </a:rPr>
              <a:t>. NAB-projektet drivs av ungdomsförbunden Ung Media Sverige   </a:t>
            </a:r>
            <a:endParaRPr lang="sv-SE" sz="1400" b="0" i="0" dirty="0">
              <a:solidFill>
                <a:srgbClr val="000000"/>
              </a:solidFill>
              <a:effectLst/>
              <a:latin typeface="Segoe UI" panose="020B0502040204020203" pitchFamily="34" charset="0"/>
            </a:endParaRPr>
          </a:p>
          <a:p>
            <a:pPr algn="just" rtl="0" fontAlgn="base"/>
            <a:r>
              <a:rPr lang="sv-SE" sz="1400" b="0" i="0" dirty="0">
                <a:solidFill>
                  <a:srgbClr val="000000"/>
                </a:solidFill>
                <a:effectLst/>
                <a:latin typeface="Calibri" panose="020F0502020204030204" pitchFamily="34" charset="0"/>
              </a:rPr>
              <a:t>och </a:t>
            </a:r>
            <a:r>
              <a:rPr lang="sv-SE" sz="1400" b="0" i="0" dirty="0" err="1">
                <a:solidFill>
                  <a:srgbClr val="000000"/>
                </a:solidFill>
                <a:effectLst/>
                <a:latin typeface="Calibri" panose="020F0502020204030204" pitchFamily="34" charset="0"/>
              </a:rPr>
              <a:t>Sverok</a:t>
            </a:r>
            <a:r>
              <a:rPr lang="sv-SE" sz="1400" b="0" i="0" dirty="0">
                <a:solidFill>
                  <a:srgbClr val="000000"/>
                </a:solidFill>
                <a:effectLst/>
                <a:latin typeface="Calibri" panose="020F0502020204030204" pitchFamily="34" charset="0"/>
              </a:rPr>
              <a:t> – Spelhobbyförbundet och finansieras av Myndigheten för ungdoms och   </a:t>
            </a:r>
            <a:endParaRPr lang="sv-SE" sz="1400" b="0" i="0" dirty="0">
              <a:solidFill>
                <a:srgbClr val="000000"/>
              </a:solidFill>
              <a:effectLst/>
              <a:latin typeface="Segoe UI" panose="020B0502040204020203" pitchFamily="34" charset="0"/>
            </a:endParaRPr>
          </a:p>
          <a:p>
            <a:pPr algn="just" rtl="0" fontAlgn="base"/>
            <a:r>
              <a:rPr lang="sv-SE" sz="1400" b="0" i="0" dirty="0">
                <a:solidFill>
                  <a:srgbClr val="000000"/>
                </a:solidFill>
                <a:effectLst/>
                <a:latin typeface="Calibri" panose="020F0502020204030204" pitchFamily="34" charset="0"/>
              </a:rPr>
              <a:t>civilsamhällesfrågor.  </a:t>
            </a:r>
            <a:endParaRPr lang="sv-SE" sz="1400" b="0" i="0" dirty="0">
              <a:solidFill>
                <a:srgbClr val="000000"/>
              </a:solidFill>
              <a:effectLst/>
              <a:latin typeface="Segoe UI" panose="020B0502040204020203" pitchFamily="34" charset="0"/>
            </a:endParaRPr>
          </a:p>
          <a:p>
            <a:endParaRPr lang="sv-SE" dirty="0"/>
          </a:p>
        </p:txBody>
      </p:sp>
      <p:pic>
        <p:nvPicPr>
          <p:cNvPr id="7" name="Bild 6" descr="Skrivplatta avbockat med hel fyllning">
            <a:extLst>
              <a:ext uri="{FF2B5EF4-FFF2-40B4-BE49-F238E27FC236}">
                <a16:creationId xmlns:a16="http://schemas.microsoft.com/office/drawing/2014/main" id="{9AA4F793-4BB3-416B-A666-C0B45AC6563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49117" y="1589862"/>
            <a:ext cx="2644816" cy="2644816"/>
          </a:xfrm>
          <a:prstGeom prst="rect">
            <a:avLst/>
          </a:prstGeom>
        </p:spPr>
      </p:pic>
    </p:spTree>
    <p:extLst>
      <p:ext uri="{BB962C8B-B14F-4D97-AF65-F5344CB8AC3E}">
        <p14:creationId xmlns:p14="http://schemas.microsoft.com/office/powerpoint/2010/main" val="3017041813"/>
      </p:ext>
    </p:extLst>
  </p:cSld>
  <p:clrMapOvr>
    <a:masterClrMapping/>
  </p:clrMapOvr>
</p:sld>
</file>

<file path=ppt/theme/theme1.xml><?xml version="1.0" encoding="utf-8"?>
<a:theme xmlns:a="http://schemas.openxmlformats.org/drawingml/2006/main" name="Office-tema">
  <a:themeElements>
    <a:clrScheme name="Folkuniversitetet">
      <a:dk1>
        <a:sysClr val="windowText" lastClr="000000"/>
      </a:dk1>
      <a:lt1>
        <a:sysClr val="window" lastClr="FFFFFF"/>
      </a:lt1>
      <a:dk2>
        <a:srgbClr val="807770"/>
      </a:dk2>
      <a:lt2>
        <a:srgbClr val="D4D0CA"/>
      </a:lt2>
      <a:accent1>
        <a:srgbClr val="642A3F"/>
      </a:accent1>
      <a:accent2>
        <a:srgbClr val="A50932"/>
      </a:accent2>
      <a:accent3>
        <a:srgbClr val="CD8F8A"/>
      </a:accent3>
      <a:accent4>
        <a:srgbClr val="C93E34"/>
      </a:accent4>
      <a:accent5>
        <a:srgbClr val="E2A992"/>
      </a:accent5>
      <a:accent6>
        <a:srgbClr val="ADCDC9"/>
      </a:accent6>
      <a:hlink>
        <a:srgbClr val="0563C1"/>
      </a:hlink>
      <a:folHlink>
        <a:srgbClr val="954F72"/>
      </a:folHlink>
    </a:clrScheme>
    <a:fontScheme name="Folkuniversitetet">
      <a:majorFont>
        <a:latin typeface="Cambria"/>
        <a:ea typeface=""/>
        <a:cs typeface=""/>
      </a:majorFont>
      <a:minorFont>
        <a:latin typeface="Calibri"/>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lkuniversitetet_mall_150330  -  Skrivskyddad" id="{E814843D-BE76-45D4-A34B-9112407822B7}" vid="{4E132712-9471-4E79-B3C4-B1F031A76A2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e285d413-da4f-4d64-99ec-160cc7ad695c" ContentTypeId="0x0101008644DE4E2485AF40AB9F6D90501DD072"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905509C329572448D9FFA4864FF09F4" ma:contentTypeVersion="6" ma:contentTypeDescription="Skapa ett nytt dokument." ma:contentTypeScope="" ma:versionID="29b6e41d772f0040ead8155d2fc04f20">
  <xsd:schema xmlns:xsd="http://www.w3.org/2001/XMLSchema" xmlns:xs="http://www.w3.org/2001/XMLSchema" xmlns:p="http://schemas.microsoft.com/office/2006/metadata/properties" xmlns:ns2="6449cdf2-3a6b-43e3-91c9-5a1025c1dced" targetNamespace="http://schemas.microsoft.com/office/2006/metadata/properties" ma:root="true" ma:fieldsID="64370b9eb45f62dad1c0a3504deab9b9" ns2:_="">
    <xsd:import namespace="6449cdf2-3a6b-43e3-91c9-5a1025c1dced"/>
    <xsd:element name="properties">
      <xsd:complexType>
        <xsd:sequence>
          <xsd:element name="documentManagement">
            <xsd:complexType>
              <xsd:all>
                <xsd:element ref="ns2:Dokumenttyp" minOccurs="0"/>
                <xsd:element ref="ns2:Modul"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49cdf2-3a6b-43e3-91c9-5a1025c1dced" elementFormDefault="qualified">
    <xsd:import namespace="http://schemas.microsoft.com/office/2006/documentManagement/types"/>
    <xsd:import namespace="http://schemas.microsoft.com/office/infopath/2007/PartnerControls"/>
    <xsd:element name="Dokumenttyp" ma:index="8" nillable="true" ma:displayName="Dokumenttyp" ma:format="Dropdown" ma:internalName="Dokumenttyp">
      <xsd:simpleType>
        <xsd:restriction base="dms:Choice">
          <xsd:enumeration value="Handledning"/>
          <xsd:enumeration value="PDF att dela ut"/>
          <xsd:enumeration value="Powerpoint"/>
        </xsd:restriction>
      </xsd:simpleType>
    </xsd:element>
    <xsd:element name="Modul" ma:index="9" nillable="true" ma:displayName="Modul" ma:format="Dropdown" ma:internalName="Modul">
      <xsd:simpleType>
        <xsd:restriction base="dms:Choice">
          <xsd:enumeration value="Allmänt"/>
          <xsd:enumeration value="Inkluderande mötestekniker"/>
          <xsd:enumeration value="Normkritiska arbetssätt"/>
          <xsd:enumeration value="Grupprocesser"/>
          <xsd:enumeration value="Härskartekniker"/>
          <xsd:enumeration value="Konflikthantering"/>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Dokumenttyp xmlns="6449cdf2-3a6b-43e3-91c9-5a1025c1dced">Powerpoint</Dokumenttyp>
    <Modul xmlns="6449cdf2-3a6b-43e3-91c9-5a1025c1dced">Inkluderande mötestekniker</Modul>
  </documentManagement>
</p:properties>
</file>

<file path=customXml/itemProps1.xml><?xml version="1.0" encoding="utf-8"?>
<ds:datastoreItem xmlns:ds="http://schemas.openxmlformats.org/officeDocument/2006/customXml" ds:itemID="{96285C85-AC50-43E9-AF38-70E86BDF689B}">
  <ds:schemaRefs>
    <ds:schemaRef ds:uri="Microsoft.SharePoint.Taxonomy.ContentTypeSync"/>
  </ds:schemaRefs>
</ds:datastoreItem>
</file>

<file path=customXml/itemProps2.xml><?xml version="1.0" encoding="utf-8"?>
<ds:datastoreItem xmlns:ds="http://schemas.openxmlformats.org/officeDocument/2006/customXml" ds:itemID="{72708343-3667-42FA-9E00-0DF8116F6111}">
  <ds:schemaRefs>
    <ds:schemaRef ds:uri="http://schemas.microsoft.com/sharepoint/v3/contenttype/forms"/>
  </ds:schemaRefs>
</ds:datastoreItem>
</file>

<file path=customXml/itemProps3.xml><?xml version="1.0" encoding="utf-8"?>
<ds:datastoreItem xmlns:ds="http://schemas.openxmlformats.org/officeDocument/2006/customXml" ds:itemID="{8A79DC40-8F6F-4C7B-BC1A-1274A62CA289}"/>
</file>

<file path=customXml/itemProps4.xml><?xml version="1.0" encoding="utf-8"?>
<ds:datastoreItem xmlns:ds="http://schemas.openxmlformats.org/officeDocument/2006/customXml" ds:itemID="{9C63F02B-F07D-4DF0-A877-01588510ED03}">
  <ds:schemaRefs>
    <ds:schemaRef ds:uri="http://purl.org/dc/elements/1.1/"/>
    <ds:schemaRef ds:uri="http://schemas.microsoft.com/office/infopath/2007/PartnerControls"/>
    <ds:schemaRef ds:uri="cd9d3c1c-fc56-469e-945b-d6da5e6837bd"/>
    <ds:schemaRef ds:uri="http://www.w3.org/XML/1998/namespace"/>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Medlemsrekrytering - Sammankomst 1</Template>
  <TotalTime>323</TotalTime>
  <Words>1656</Words>
  <Application>Microsoft Office PowerPoint</Application>
  <PresentationFormat>Anpassad</PresentationFormat>
  <Paragraphs>153</Paragraphs>
  <Slides>10</Slides>
  <Notes>9</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10</vt:i4>
      </vt:variant>
    </vt:vector>
  </HeadingPairs>
  <TitlesOfParts>
    <vt:vector size="17" baseType="lpstr">
      <vt:lpstr>Arial</vt:lpstr>
      <vt:lpstr>Calibri</vt:lpstr>
      <vt:lpstr>Cambria</vt:lpstr>
      <vt:lpstr>Segoe UI</vt:lpstr>
      <vt:lpstr>Segoe UI Symbol</vt:lpstr>
      <vt:lpstr>Symbol</vt:lpstr>
      <vt:lpstr>Office-tema</vt:lpstr>
      <vt:lpstr>Inkluderande mötestekniker</vt:lpstr>
      <vt:lpstr>Innehåll</vt:lpstr>
      <vt:lpstr>Demokratiskt och inkluderande möte</vt:lpstr>
      <vt:lpstr>Övning 1: Talrundan</vt:lpstr>
      <vt:lpstr>Övning 2: Hitta gemensamma nämnare</vt:lpstr>
      <vt:lpstr>Övning 3: Gemensamma mötesregler</vt:lpstr>
      <vt:lpstr>PowerPoint-presentation</vt:lpstr>
      <vt:lpstr>Övning 3: Gemensamma mötesregler</vt:lpstr>
      <vt:lpstr>Checklista för inkluderande möten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Cambria Bold, 48 pt</dc:title>
  <dc:creator>Elsa Costes</dc:creator>
  <cp:lastModifiedBy>Elsa Costes</cp:lastModifiedBy>
  <cp:revision>3</cp:revision>
  <dcterms:created xsi:type="dcterms:W3CDTF">2021-03-26T14:48:18Z</dcterms:created>
  <dcterms:modified xsi:type="dcterms:W3CDTF">2023-09-19T12:39:15Z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0x010100D905509C329572448D9FFA4864FF09F4</vt:lpwstr>
  </property>
  <property fmtid="{D5CDD505-2E9C-101B-9397-08002B2CF9AE}" pid="3" name="SharedWithUsers">
    <vt:lpwstr>494;#Sara Edvardsson;#1641;#Katarina Olsson</vt:lpwstr>
  </property>
  <property fmtid="{D5CDD505-2E9C-101B-9397-08002B2CF9AE}" pid="4" name="Order">
    <vt:r8>7700</vt:r8>
  </property>
  <property fmtid="{D5CDD505-2E9C-101B-9397-08002B2CF9AE}" pid="5" name="Omrade">
    <vt:lpwstr>Inkluderande mötestekniker</vt:lpwstr>
  </property>
  <property fmtid="{D5CDD505-2E9C-101B-9397-08002B2CF9AE}" pid="6" name="xd_Signature">
    <vt:bool>false</vt:bool>
  </property>
  <property fmtid="{D5CDD505-2E9C-101B-9397-08002B2CF9AE}" pid="7" name="Region">
    <vt:lpwstr>Gemensam</vt:lpwstr>
  </property>
  <property fmtid="{D5CDD505-2E9C-101B-9397-08002B2CF9AE}" pid="8" name="xd_ProgID">
    <vt:lpwstr/>
  </property>
  <property fmtid="{D5CDD505-2E9C-101B-9397-08002B2CF9AE}" pid="9" name="_SourceUrl">
    <vt:lpwstr/>
  </property>
  <property fmtid="{D5CDD505-2E9C-101B-9397-08002B2CF9AE}" pid="10" name="_SharedFileIndex">
    <vt:lpwstr/>
  </property>
  <property fmtid="{D5CDD505-2E9C-101B-9397-08002B2CF9AE}" pid="11" name="Nyckelord">
    <vt:lpwstr>;#Version 2 (2023);#</vt:lpwstr>
  </property>
  <property fmtid="{D5CDD505-2E9C-101B-9397-08002B2CF9AE}" pid="12" name="ComplianceAssetId">
    <vt:lpwstr/>
  </property>
  <property fmtid="{D5CDD505-2E9C-101B-9397-08002B2CF9AE}" pid="13" name="TemplateUrl">
    <vt:lpwstr/>
  </property>
  <property fmtid="{D5CDD505-2E9C-101B-9397-08002B2CF9AE}" pid="14" name="TriggerFlowInfo">
    <vt:lpwstr/>
  </property>
</Properties>
</file>