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0"/>
  </p:notesMasterIdLst>
  <p:sldIdLst>
    <p:sldId id="256" r:id="rId5"/>
    <p:sldId id="264" r:id="rId6"/>
    <p:sldId id="265" r:id="rId7"/>
    <p:sldId id="293" r:id="rId8"/>
    <p:sldId id="266" r:id="rId9"/>
    <p:sldId id="267" r:id="rId10"/>
    <p:sldId id="279" r:id="rId11"/>
    <p:sldId id="280" r:id="rId12"/>
    <p:sldId id="286" r:id="rId13"/>
    <p:sldId id="287" r:id="rId14"/>
    <p:sldId id="295" r:id="rId15"/>
    <p:sldId id="282" r:id="rId16"/>
    <p:sldId id="290" r:id="rId17"/>
    <p:sldId id="284" r:id="rId18"/>
    <p:sldId id="296" r:id="rId19"/>
    <p:sldId id="289" r:id="rId20"/>
    <p:sldId id="271" r:id="rId21"/>
    <p:sldId id="285" r:id="rId22"/>
    <p:sldId id="297" r:id="rId23"/>
    <p:sldId id="292" r:id="rId24"/>
    <p:sldId id="273" r:id="rId25"/>
    <p:sldId id="274" r:id="rId26"/>
    <p:sldId id="300" r:id="rId27"/>
    <p:sldId id="298" r:id="rId28"/>
    <p:sldId id="263" r:id="rId29"/>
  </p:sldIdLst>
  <p:sldSz cx="9144000" cy="6357938"/>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2" userDrawn="1">
          <p15:clr>
            <a:srgbClr val="A4A3A4"/>
          </p15:clr>
        </p15:guide>
        <p15:guide id="2" pos="3901" userDrawn="1">
          <p15:clr>
            <a:srgbClr val="A4A3A4"/>
          </p15:clr>
        </p15:guide>
        <p15:guide id="3" orient="horz" pos="2615" userDrawn="1">
          <p15:clr>
            <a:srgbClr val="A4A3A4"/>
          </p15:clr>
        </p15:guide>
        <p15:guide id="4" orient="horz" pos="891" userDrawn="1">
          <p15:clr>
            <a:srgbClr val="A4A3A4"/>
          </p15:clr>
        </p15:guide>
        <p15:guide id="5" orient="horz" pos="1685" userDrawn="1">
          <p15:clr>
            <a:srgbClr val="A4A3A4"/>
          </p15:clr>
        </p15:guide>
        <p15:guide id="6" pos="1859" userDrawn="1">
          <p15:clr>
            <a:srgbClr val="A4A3A4"/>
          </p15:clr>
        </p15:guide>
        <p15:guide id="7" orient="horz" pos="24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sa" initials="E" lastIdx="21" clrIdx="0">
    <p:extLst>
      <p:ext uri="{19B8F6BF-5375-455C-9EA6-DF929625EA0E}">
        <p15:presenceInfo xmlns:p15="http://schemas.microsoft.com/office/powerpoint/2012/main" userId="S::elsa.costes@folkuniversitetet.se::0984851e-cee1-465a-8af6-889aa39c25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42A3F"/>
    <a:srgbClr val="D7D2D3"/>
    <a:srgbClr val="D3CDCE"/>
    <a:srgbClr val="C30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03A5E-DB8C-4E6A-A4F2-87555078845D}" v="2" dt="2024-03-21T10:29:57.0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53" autoAdjust="0"/>
    <p:restoredTop sz="86369" autoAdjust="0"/>
  </p:normalViewPr>
  <p:slideViewPr>
    <p:cSldViewPr snapToGrid="0" snapToObjects="1" showGuides="1">
      <p:cViewPr varScale="1">
        <p:scale>
          <a:sx n="106" d="100"/>
          <a:sy n="106" d="100"/>
        </p:scale>
        <p:origin x="1488" y="102"/>
      </p:cViewPr>
      <p:guideLst>
        <p:guide orient="horz" pos="1662"/>
        <p:guide pos="3901"/>
        <p:guide orient="horz" pos="2615"/>
        <p:guide orient="horz" pos="891"/>
        <p:guide orient="horz" pos="1685"/>
        <p:guide pos="1859"/>
        <p:guide orient="horz" pos="245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a Costes" userId="0984851e-cee1-465a-8af6-889aa39c25ba" providerId="ADAL" clId="{6BA612CC-2127-4B54-8A29-3B3465AFCA89}"/>
    <pc:docChg chg="undo redo custSel addSld delSld modSld sldOrd">
      <pc:chgData name="Elsa Costes" userId="0984851e-cee1-465a-8af6-889aa39c25ba" providerId="ADAL" clId="{6BA612CC-2127-4B54-8A29-3B3465AFCA89}" dt="2021-11-12T14:22:17.085" v="2529" actId="20577"/>
      <pc:docMkLst>
        <pc:docMk/>
      </pc:docMkLst>
      <pc:sldChg chg="modSp mod modNotesTx">
        <pc:chgData name="Elsa Costes" userId="0984851e-cee1-465a-8af6-889aa39c25ba" providerId="ADAL" clId="{6BA612CC-2127-4B54-8A29-3B3465AFCA89}" dt="2021-07-22T12:59:10.305" v="2484" actId="20577"/>
        <pc:sldMkLst>
          <pc:docMk/>
          <pc:sldMk cId="1856279528" sldId="263"/>
        </pc:sldMkLst>
        <pc:spChg chg="mod">
          <ac:chgData name="Elsa Costes" userId="0984851e-cee1-465a-8af6-889aa39c25ba" providerId="ADAL" clId="{6BA612CC-2127-4B54-8A29-3B3465AFCA89}" dt="2021-07-20T10:07:57.431" v="2343" actId="20577"/>
          <ac:spMkLst>
            <pc:docMk/>
            <pc:sldMk cId="1856279528" sldId="263"/>
            <ac:spMk id="5" creationId="{00000000-0000-0000-0000-000000000000}"/>
          </ac:spMkLst>
        </pc:spChg>
      </pc:sldChg>
      <pc:sldChg chg="modSp mod modAnim modNotesTx">
        <pc:chgData name="Elsa Costes" userId="0984851e-cee1-465a-8af6-889aa39c25ba" providerId="ADAL" clId="{6BA612CC-2127-4B54-8A29-3B3465AFCA89}" dt="2021-11-12T14:14:39.141" v="2486"/>
        <pc:sldMkLst>
          <pc:docMk/>
          <pc:sldMk cId="1425557594" sldId="264"/>
        </pc:sldMkLst>
        <pc:spChg chg="mod">
          <ac:chgData name="Elsa Costes" userId="0984851e-cee1-465a-8af6-889aa39c25ba" providerId="ADAL" clId="{6BA612CC-2127-4B54-8A29-3B3465AFCA89}" dt="2021-07-08T12:34:09.875" v="35" actId="14100"/>
          <ac:spMkLst>
            <pc:docMk/>
            <pc:sldMk cId="1425557594" sldId="264"/>
            <ac:spMk id="2" creationId="{C3B0C837-3100-44EC-AE0D-63C9DAC2809D}"/>
          </ac:spMkLst>
        </pc:spChg>
      </pc:sldChg>
      <pc:sldChg chg="delSp modSp mod modNotesTx">
        <pc:chgData name="Elsa Costes" userId="0984851e-cee1-465a-8af6-889aa39c25ba" providerId="ADAL" clId="{6BA612CC-2127-4B54-8A29-3B3465AFCA89}" dt="2021-07-22T12:54:57.875" v="2457"/>
        <pc:sldMkLst>
          <pc:docMk/>
          <pc:sldMk cId="2704044424" sldId="266"/>
        </pc:sldMkLst>
        <pc:spChg chg="del mod">
          <ac:chgData name="Elsa Costes" userId="0984851e-cee1-465a-8af6-889aa39c25ba" providerId="ADAL" clId="{6BA612CC-2127-4B54-8A29-3B3465AFCA89}" dt="2021-07-08T12:35:29.750" v="44" actId="478"/>
          <ac:spMkLst>
            <pc:docMk/>
            <pc:sldMk cId="2704044424" sldId="266"/>
            <ac:spMk id="4" creationId="{45849955-00C5-4DF4-A491-6A080753E867}"/>
          </ac:spMkLst>
        </pc:spChg>
      </pc:sldChg>
      <pc:sldChg chg="delSp modSp mod modNotesTx">
        <pc:chgData name="Elsa Costes" userId="0984851e-cee1-465a-8af6-889aa39c25ba" providerId="ADAL" clId="{6BA612CC-2127-4B54-8A29-3B3465AFCA89}" dt="2021-11-12T14:15:46.599" v="2490"/>
        <pc:sldMkLst>
          <pc:docMk/>
          <pc:sldMk cId="592157574" sldId="267"/>
        </pc:sldMkLst>
        <pc:spChg chg="mod">
          <ac:chgData name="Elsa Costes" userId="0984851e-cee1-465a-8af6-889aa39c25ba" providerId="ADAL" clId="{6BA612CC-2127-4B54-8A29-3B3465AFCA89}" dt="2021-07-08T12:38:15.505" v="114" actId="14100"/>
          <ac:spMkLst>
            <pc:docMk/>
            <pc:sldMk cId="592157574" sldId="267"/>
            <ac:spMk id="2" creationId="{7244CA9E-C755-46F6-AB37-F580AADC8064}"/>
          </ac:spMkLst>
        </pc:spChg>
        <pc:spChg chg="mod">
          <ac:chgData name="Elsa Costes" userId="0984851e-cee1-465a-8af6-889aa39c25ba" providerId="ADAL" clId="{6BA612CC-2127-4B54-8A29-3B3465AFCA89}" dt="2021-07-20T10:08:31.533" v="2354" actId="20577"/>
          <ac:spMkLst>
            <pc:docMk/>
            <pc:sldMk cId="592157574" sldId="267"/>
            <ac:spMk id="3" creationId="{9BB78857-8160-4C5E-A0A4-18773A6217CE}"/>
          </ac:spMkLst>
        </pc:spChg>
        <pc:spChg chg="del">
          <ac:chgData name="Elsa Costes" userId="0984851e-cee1-465a-8af6-889aa39c25ba" providerId="ADAL" clId="{6BA612CC-2127-4B54-8A29-3B3465AFCA89}" dt="2021-07-08T12:35:26.084" v="42" actId="478"/>
          <ac:spMkLst>
            <pc:docMk/>
            <pc:sldMk cId="592157574" sldId="267"/>
            <ac:spMk id="4" creationId="{75730F65-AA8B-4EB2-BE13-D127F0CA9A27}"/>
          </ac:spMkLst>
        </pc:spChg>
      </pc:sldChg>
      <pc:sldChg chg="modNotesTx">
        <pc:chgData name="Elsa Costes" userId="0984851e-cee1-465a-8af6-889aa39c25ba" providerId="ADAL" clId="{6BA612CC-2127-4B54-8A29-3B3465AFCA89}" dt="2021-11-12T14:20:27.687" v="2523"/>
        <pc:sldMkLst>
          <pc:docMk/>
          <pc:sldMk cId="2353135200" sldId="271"/>
        </pc:sldMkLst>
      </pc:sldChg>
      <pc:sldChg chg="delSp modSp del mod modNotesTx">
        <pc:chgData name="Elsa Costes" userId="0984851e-cee1-465a-8af6-889aa39c25ba" providerId="ADAL" clId="{6BA612CC-2127-4B54-8A29-3B3465AFCA89}" dt="2021-07-16T10:23:07.804" v="756" actId="2696"/>
        <pc:sldMkLst>
          <pc:docMk/>
          <pc:sldMk cId="1427186226" sldId="272"/>
        </pc:sldMkLst>
        <pc:spChg chg="mod">
          <ac:chgData name="Elsa Costes" userId="0984851e-cee1-465a-8af6-889aa39c25ba" providerId="ADAL" clId="{6BA612CC-2127-4B54-8A29-3B3465AFCA89}" dt="2021-07-08T12:47:29.542" v="690" actId="20577"/>
          <ac:spMkLst>
            <pc:docMk/>
            <pc:sldMk cId="1427186226" sldId="272"/>
            <ac:spMk id="2" creationId="{62563669-EFC2-49E9-9E06-052198A7E8FA}"/>
          </ac:spMkLst>
        </pc:spChg>
        <pc:spChg chg="del">
          <ac:chgData name="Elsa Costes" userId="0984851e-cee1-465a-8af6-889aa39c25ba" providerId="ADAL" clId="{6BA612CC-2127-4B54-8A29-3B3465AFCA89}" dt="2021-07-16T08:47:10.653" v="755" actId="478"/>
          <ac:spMkLst>
            <pc:docMk/>
            <pc:sldMk cId="1427186226" sldId="272"/>
            <ac:spMk id="4" creationId="{B999835F-9314-4E56-81A8-780290753598}"/>
          </ac:spMkLst>
        </pc:spChg>
      </pc:sldChg>
      <pc:sldChg chg="addSp delSp modSp mod modAnim modNotesTx">
        <pc:chgData name="Elsa Costes" userId="0984851e-cee1-465a-8af6-889aa39c25ba" providerId="ADAL" clId="{6BA612CC-2127-4B54-8A29-3B3465AFCA89}" dt="2021-11-12T14:22:17.085" v="2529" actId="20577"/>
        <pc:sldMkLst>
          <pc:docMk/>
          <pc:sldMk cId="3630942218" sldId="273"/>
        </pc:sldMkLst>
        <pc:spChg chg="mod">
          <ac:chgData name="Elsa Costes" userId="0984851e-cee1-465a-8af6-889aa39c25ba" providerId="ADAL" clId="{6BA612CC-2127-4B54-8A29-3B3465AFCA89}" dt="2021-07-19T11:44:49.744" v="2026" actId="14100"/>
          <ac:spMkLst>
            <pc:docMk/>
            <pc:sldMk cId="3630942218" sldId="273"/>
            <ac:spMk id="2" creationId="{1DB68AAF-D56F-4683-AE7D-37AD0B34AE2B}"/>
          </ac:spMkLst>
        </pc:spChg>
        <pc:spChg chg="del mod">
          <ac:chgData name="Elsa Costes" userId="0984851e-cee1-465a-8af6-889aa39c25ba" providerId="ADAL" clId="{6BA612CC-2127-4B54-8A29-3B3465AFCA89}" dt="2021-07-19T11:39:11.935" v="1977" actId="478"/>
          <ac:spMkLst>
            <pc:docMk/>
            <pc:sldMk cId="3630942218" sldId="273"/>
            <ac:spMk id="3" creationId="{1BFF4E15-9A43-4916-9A14-0020D4A5D4F4}"/>
          </ac:spMkLst>
        </pc:spChg>
        <pc:spChg chg="add mod">
          <ac:chgData name="Elsa Costes" userId="0984851e-cee1-465a-8af6-889aa39c25ba" providerId="ADAL" clId="{6BA612CC-2127-4B54-8A29-3B3465AFCA89}" dt="2021-07-20T10:11:41.554" v="2358" actId="20577"/>
          <ac:spMkLst>
            <pc:docMk/>
            <pc:sldMk cId="3630942218" sldId="273"/>
            <ac:spMk id="4" creationId="{8D96C379-B45F-4044-8B54-C8D6D465E52A}"/>
          </ac:spMkLst>
        </pc:spChg>
        <pc:spChg chg="del">
          <ac:chgData name="Elsa Costes" userId="0984851e-cee1-465a-8af6-889aa39c25ba" providerId="ADAL" clId="{6BA612CC-2127-4B54-8A29-3B3465AFCA89}" dt="2021-07-08T12:54:55.693" v="691" actId="478"/>
          <ac:spMkLst>
            <pc:docMk/>
            <pc:sldMk cId="3630942218" sldId="273"/>
            <ac:spMk id="4" creationId="{9F3F969E-7012-4FDB-A92B-DE6DC33643D5}"/>
          </ac:spMkLst>
        </pc:spChg>
        <pc:spChg chg="add mod">
          <ac:chgData name="Elsa Costes" userId="0984851e-cee1-465a-8af6-889aa39c25ba" providerId="ADAL" clId="{6BA612CC-2127-4B54-8A29-3B3465AFCA89}" dt="2021-07-19T11:49:53.779" v="2237" actId="14100"/>
          <ac:spMkLst>
            <pc:docMk/>
            <pc:sldMk cId="3630942218" sldId="273"/>
            <ac:spMk id="5" creationId="{B1C3070C-4488-4215-A2E1-D4016CE723A1}"/>
          </ac:spMkLst>
        </pc:spChg>
        <pc:spChg chg="add del mod">
          <ac:chgData name="Elsa Costes" userId="0984851e-cee1-465a-8af6-889aa39c25ba" providerId="ADAL" clId="{6BA612CC-2127-4B54-8A29-3B3465AFCA89}" dt="2021-07-19T11:49:22.334" v="2159" actId="478"/>
          <ac:spMkLst>
            <pc:docMk/>
            <pc:sldMk cId="3630942218" sldId="273"/>
            <ac:spMk id="6" creationId="{7AE381CB-FE2C-45D3-ACF8-4B380AC4C27A}"/>
          </ac:spMkLst>
        </pc:spChg>
      </pc:sldChg>
      <pc:sldChg chg="addSp delSp modSp mod modAnim addCm delCm modCm modNotesTx">
        <pc:chgData name="Elsa Costes" userId="0984851e-cee1-465a-8af6-889aa39c25ba" providerId="ADAL" clId="{6BA612CC-2127-4B54-8A29-3B3465AFCA89}" dt="2021-07-22T12:58:44.494" v="2482"/>
        <pc:sldMkLst>
          <pc:docMk/>
          <pc:sldMk cId="474598897" sldId="274"/>
        </pc:sldMkLst>
        <pc:spChg chg="mod">
          <ac:chgData name="Elsa Costes" userId="0984851e-cee1-465a-8af6-889aa39c25ba" providerId="ADAL" clId="{6BA612CC-2127-4B54-8A29-3B3465AFCA89}" dt="2021-07-22T09:25:09.834" v="2455" actId="14100"/>
          <ac:spMkLst>
            <pc:docMk/>
            <pc:sldMk cId="474598897" sldId="274"/>
            <ac:spMk id="2" creationId="{C21CEEC4-776F-4037-94B8-BEC4F2FA9C9D}"/>
          </ac:spMkLst>
        </pc:spChg>
        <pc:spChg chg="del">
          <ac:chgData name="Elsa Costes" userId="0984851e-cee1-465a-8af6-889aa39c25ba" providerId="ADAL" clId="{6BA612CC-2127-4B54-8A29-3B3465AFCA89}" dt="2021-07-20T10:13:47.781" v="2437" actId="478"/>
          <ac:spMkLst>
            <pc:docMk/>
            <pc:sldMk cId="474598897" sldId="274"/>
            <ac:spMk id="3" creationId="{8E71CBC9-6159-42FE-9FE7-538675428953}"/>
          </ac:spMkLst>
        </pc:spChg>
        <pc:spChg chg="del">
          <ac:chgData name="Elsa Costes" userId="0984851e-cee1-465a-8af6-889aa39c25ba" providerId="ADAL" clId="{6BA612CC-2127-4B54-8A29-3B3465AFCA89}" dt="2021-07-16T10:48:11.095" v="1420" actId="478"/>
          <ac:spMkLst>
            <pc:docMk/>
            <pc:sldMk cId="474598897" sldId="274"/>
            <ac:spMk id="4" creationId="{7D8DECD8-261D-43B6-90A7-5B39059BF239}"/>
          </ac:spMkLst>
        </pc:spChg>
        <pc:spChg chg="add mod">
          <ac:chgData name="Elsa Costes" userId="0984851e-cee1-465a-8af6-889aa39c25ba" providerId="ADAL" clId="{6BA612CC-2127-4B54-8A29-3B3465AFCA89}" dt="2021-07-20T10:14:08.333" v="2441" actId="1076"/>
          <ac:spMkLst>
            <pc:docMk/>
            <pc:sldMk cId="474598897" sldId="274"/>
            <ac:spMk id="5" creationId="{5F5F3D99-1C92-4EDF-B6FA-F6C162510C98}"/>
          </ac:spMkLst>
        </pc:spChg>
        <pc:spChg chg="add del">
          <ac:chgData name="Elsa Costes" userId="0984851e-cee1-465a-8af6-889aa39c25ba" providerId="ADAL" clId="{6BA612CC-2127-4B54-8A29-3B3465AFCA89}" dt="2021-07-20T10:13:53.473" v="2439" actId="22"/>
          <ac:spMkLst>
            <pc:docMk/>
            <pc:sldMk cId="474598897" sldId="274"/>
            <ac:spMk id="6" creationId="{F2441AC8-81C6-4045-A87B-B20393A460FC}"/>
          </ac:spMkLst>
        </pc:spChg>
        <pc:spChg chg="add mod">
          <ac:chgData name="Elsa Costes" userId="0984851e-cee1-465a-8af6-889aa39c25ba" providerId="ADAL" clId="{6BA612CC-2127-4B54-8A29-3B3465AFCA89}" dt="2021-07-20T10:13:58.735" v="2440"/>
          <ac:spMkLst>
            <pc:docMk/>
            <pc:sldMk cId="474598897" sldId="274"/>
            <ac:spMk id="7" creationId="{B1B790AE-8D39-4C45-8142-56312B2AA047}"/>
          </ac:spMkLst>
        </pc:spChg>
        <pc:spChg chg="add mod">
          <ac:chgData name="Elsa Costes" userId="0984851e-cee1-465a-8af6-889aa39c25ba" providerId="ADAL" clId="{6BA612CC-2127-4B54-8A29-3B3465AFCA89}" dt="2021-07-20T12:01:51.653" v="2448" actId="20577"/>
          <ac:spMkLst>
            <pc:docMk/>
            <pc:sldMk cId="474598897" sldId="274"/>
            <ac:spMk id="8" creationId="{BA1953AF-FC43-4A82-B400-184C36FC0FBB}"/>
          </ac:spMkLst>
        </pc:spChg>
      </pc:sldChg>
      <pc:sldChg chg="addSp delSp modSp mod modNotesTx">
        <pc:chgData name="Elsa Costes" userId="0984851e-cee1-465a-8af6-889aa39c25ba" providerId="ADAL" clId="{6BA612CC-2127-4B54-8A29-3B3465AFCA89}" dt="2021-11-12T14:16:00.529" v="2492"/>
        <pc:sldMkLst>
          <pc:docMk/>
          <pc:sldMk cId="3583773579" sldId="279"/>
        </pc:sldMkLst>
        <pc:spChg chg="del">
          <ac:chgData name="Elsa Costes" userId="0984851e-cee1-465a-8af6-889aa39c25ba" providerId="ADAL" clId="{6BA612CC-2127-4B54-8A29-3B3465AFCA89}" dt="2021-07-08T12:42:04.754" v="317" actId="478"/>
          <ac:spMkLst>
            <pc:docMk/>
            <pc:sldMk cId="3583773579" sldId="279"/>
            <ac:spMk id="4" creationId="{DA48EC53-95AC-47D8-AD4A-8013CEAB950E}"/>
          </ac:spMkLst>
        </pc:spChg>
        <pc:spChg chg="add del">
          <ac:chgData name="Elsa Costes" userId="0984851e-cee1-465a-8af6-889aa39c25ba" providerId="ADAL" clId="{6BA612CC-2127-4B54-8A29-3B3465AFCA89}" dt="2021-07-20T10:08:58.377" v="2356" actId="26606"/>
          <ac:spMkLst>
            <pc:docMk/>
            <pc:sldMk cId="3583773579" sldId="279"/>
            <ac:spMk id="13" creationId="{4CC624E0-836C-4130-8FEE-BA434A783009}"/>
          </ac:spMkLst>
        </pc:spChg>
        <pc:graphicFrameChg chg="mod modGraphic">
          <ac:chgData name="Elsa Costes" userId="0984851e-cee1-465a-8af6-889aa39c25ba" providerId="ADAL" clId="{6BA612CC-2127-4B54-8A29-3B3465AFCA89}" dt="2021-07-20T10:08:58.377" v="2356" actId="26606"/>
          <ac:graphicFrameMkLst>
            <pc:docMk/>
            <pc:sldMk cId="3583773579" sldId="279"/>
            <ac:graphicFrameMk id="6" creationId="{EEC68DB4-107F-4271-9625-5977E1C686BB}"/>
          </ac:graphicFrameMkLst>
        </pc:graphicFrameChg>
      </pc:sldChg>
      <pc:sldChg chg="modNotesTx">
        <pc:chgData name="Elsa Costes" userId="0984851e-cee1-465a-8af6-889aa39c25ba" providerId="ADAL" clId="{6BA612CC-2127-4B54-8A29-3B3465AFCA89}" dt="2021-11-12T14:16:22.255" v="2494"/>
        <pc:sldMkLst>
          <pc:docMk/>
          <pc:sldMk cId="2682380436" sldId="280"/>
        </pc:sldMkLst>
      </pc:sldChg>
      <pc:sldChg chg="delSp modSp mod delCm modNotesTx">
        <pc:chgData name="Elsa Costes" userId="0984851e-cee1-465a-8af6-889aa39c25ba" providerId="ADAL" clId="{6BA612CC-2127-4B54-8A29-3B3465AFCA89}" dt="2021-11-12T14:18:16.398" v="2509"/>
        <pc:sldMkLst>
          <pc:docMk/>
          <pc:sldMk cId="605030023" sldId="282"/>
        </pc:sldMkLst>
        <pc:spChg chg="mod">
          <ac:chgData name="Elsa Costes" userId="0984851e-cee1-465a-8af6-889aa39c25ba" providerId="ADAL" clId="{6BA612CC-2127-4B54-8A29-3B3465AFCA89}" dt="2021-11-12T14:18:00.855" v="2508" actId="20577"/>
          <ac:spMkLst>
            <pc:docMk/>
            <pc:sldMk cId="605030023" sldId="282"/>
            <ac:spMk id="3" creationId="{10F195AD-445D-4894-B5E9-3C9B9C3E0A82}"/>
          </ac:spMkLst>
        </pc:spChg>
        <pc:spChg chg="del">
          <ac:chgData name="Elsa Costes" userId="0984851e-cee1-465a-8af6-889aa39c25ba" providerId="ADAL" clId="{6BA612CC-2127-4B54-8A29-3B3465AFCA89}" dt="2021-07-08T12:41:53.990" v="313" actId="478"/>
          <ac:spMkLst>
            <pc:docMk/>
            <pc:sldMk cId="605030023" sldId="282"/>
            <ac:spMk id="4" creationId="{C64D3D2B-C1C6-4962-8C0D-90B691D0846D}"/>
          </ac:spMkLst>
        </pc:spChg>
      </pc:sldChg>
      <pc:sldChg chg="delSp modSp mod modNotesTx">
        <pc:chgData name="Elsa Costes" userId="0984851e-cee1-465a-8af6-889aa39c25ba" providerId="ADAL" clId="{6BA612CC-2127-4B54-8A29-3B3465AFCA89}" dt="2021-11-12T14:19:18.545" v="2511"/>
        <pc:sldMkLst>
          <pc:docMk/>
          <pc:sldMk cId="507797392" sldId="284"/>
        </pc:sldMkLst>
        <pc:spChg chg="del">
          <ac:chgData name="Elsa Costes" userId="0984851e-cee1-465a-8af6-889aa39c25ba" providerId="ADAL" clId="{6BA612CC-2127-4B54-8A29-3B3465AFCA89}" dt="2021-07-08T12:42:20.965" v="319" actId="478"/>
          <ac:spMkLst>
            <pc:docMk/>
            <pc:sldMk cId="507797392" sldId="284"/>
            <ac:spMk id="2" creationId="{0ED32EA6-4C14-46E9-A801-2CEE302275AC}"/>
          </ac:spMkLst>
        </pc:spChg>
        <pc:spChg chg="mod">
          <ac:chgData name="Elsa Costes" userId="0984851e-cee1-465a-8af6-889aa39c25ba" providerId="ADAL" clId="{6BA612CC-2127-4B54-8A29-3B3465AFCA89}" dt="2021-07-19T11:37:39.122" v="1956" actId="255"/>
          <ac:spMkLst>
            <pc:docMk/>
            <pc:sldMk cId="507797392" sldId="284"/>
            <ac:spMk id="29" creationId="{094AD0CD-578B-4203-B411-2356F5F0E07D}"/>
          </ac:spMkLst>
        </pc:spChg>
      </pc:sldChg>
      <pc:sldChg chg="modSp mod modNotesTx">
        <pc:chgData name="Elsa Costes" userId="0984851e-cee1-465a-8af6-889aa39c25ba" providerId="ADAL" clId="{6BA612CC-2127-4B54-8A29-3B3465AFCA89}" dt="2021-11-12T14:20:55.535" v="2525"/>
        <pc:sldMkLst>
          <pc:docMk/>
          <pc:sldMk cId="2753005747" sldId="285"/>
        </pc:sldMkLst>
        <pc:spChg chg="mod">
          <ac:chgData name="Elsa Costes" userId="0984851e-cee1-465a-8af6-889aa39c25ba" providerId="ADAL" clId="{6BA612CC-2127-4B54-8A29-3B3465AFCA89}" dt="2021-07-19T11:37:47.883" v="1957" actId="255"/>
          <ac:spMkLst>
            <pc:docMk/>
            <pc:sldMk cId="2753005747" sldId="285"/>
            <ac:spMk id="30" creationId="{41A5CE3F-D2C0-408E-A6BC-CD2D7B23219B}"/>
          </ac:spMkLst>
        </pc:spChg>
      </pc:sldChg>
      <pc:sldChg chg="delSp modSp mod modNotesTx">
        <pc:chgData name="Elsa Costes" userId="0984851e-cee1-465a-8af6-889aa39c25ba" providerId="ADAL" clId="{6BA612CC-2127-4B54-8A29-3B3465AFCA89}" dt="2021-11-12T14:16:38.361" v="2496"/>
        <pc:sldMkLst>
          <pc:docMk/>
          <pc:sldMk cId="2338242198" sldId="286"/>
        </pc:sldMkLst>
        <pc:spChg chg="del">
          <ac:chgData name="Elsa Costes" userId="0984851e-cee1-465a-8af6-889aa39c25ba" providerId="ADAL" clId="{6BA612CC-2127-4B54-8A29-3B3465AFCA89}" dt="2021-07-08T12:42:01.724" v="316" actId="478"/>
          <ac:spMkLst>
            <pc:docMk/>
            <pc:sldMk cId="2338242198" sldId="286"/>
            <ac:spMk id="2" creationId="{AAA2460B-938A-430D-9ED2-D2B5EA326A32}"/>
          </ac:spMkLst>
        </pc:spChg>
        <pc:spChg chg="mod">
          <ac:chgData name="Elsa Costes" userId="0984851e-cee1-465a-8af6-889aa39c25ba" providerId="ADAL" clId="{6BA612CC-2127-4B54-8A29-3B3465AFCA89}" dt="2021-07-19T11:37:17.904" v="1953" actId="255"/>
          <ac:spMkLst>
            <pc:docMk/>
            <pc:sldMk cId="2338242198" sldId="286"/>
            <ac:spMk id="11" creationId="{D75113F1-ACF8-4E66-873E-55B20EB01222}"/>
          </ac:spMkLst>
        </pc:spChg>
        <pc:spChg chg="mod">
          <ac:chgData name="Elsa Costes" userId="0984851e-cee1-465a-8af6-889aa39c25ba" providerId="ADAL" clId="{6BA612CC-2127-4B54-8A29-3B3465AFCA89}" dt="2021-07-19T11:37:13.030" v="1952" actId="255"/>
          <ac:spMkLst>
            <pc:docMk/>
            <pc:sldMk cId="2338242198" sldId="286"/>
            <ac:spMk id="12" creationId="{C426A240-6008-4E5F-913D-17AD10EE2FDE}"/>
          </ac:spMkLst>
        </pc:spChg>
        <pc:spChg chg="mod">
          <ac:chgData name="Elsa Costes" userId="0984851e-cee1-465a-8af6-889aa39c25ba" providerId="ADAL" clId="{6BA612CC-2127-4B54-8A29-3B3465AFCA89}" dt="2021-07-19T11:37:21.794" v="1954" actId="255"/>
          <ac:spMkLst>
            <pc:docMk/>
            <pc:sldMk cId="2338242198" sldId="286"/>
            <ac:spMk id="13" creationId="{135F8424-9E13-45D6-81F1-878A96885369}"/>
          </ac:spMkLst>
        </pc:spChg>
      </pc:sldChg>
      <pc:sldChg chg="addSp delSp modSp mod modNotesTx">
        <pc:chgData name="Elsa Costes" userId="0984851e-cee1-465a-8af6-889aa39c25ba" providerId="ADAL" clId="{6BA612CC-2127-4B54-8A29-3B3465AFCA89}" dt="2021-11-12T14:16:49.475" v="2497"/>
        <pc:sldMkLst>
          <pc:docMk/>
          <pc:sldMk cId="825147227" sldId="287"/>
        </pc:sldMkLst>
        <pc:spChg chg="del mod">
          <ac:chgData name="Elsa Costes" userId="0984851e-cee1-465a-8af6-889aa39c25ba" providerId="ADAL" clId="{6BA612CC-2127-4B54-8A29-3B3465AFCA89}" dt="2021-07-08T12:41:59.727" v="315" actId="478"/>
          <ac:spMkLst>
            <pc:docMk/>
            <pc:sldMk cId="825147227" sldId="287"/>
            <ac:spMk id="2" creationId="{AAA2460B-938A-430D-9ED2-D2B5EA326A32}"/>
          </ac:spMkLst>
        </pc:spChg>
        <pc:spChg chg="mod">
          <ac:chgData name="Elsa Costes" userId="0984851e-cee1-465a-8af6-889aa39c25ba" providerId="ADAL" clId="{6BA612CC-2127-4B54-8A29-3B3465AFCA89}" dt="2021-07-19T11:37:30.835" v="1955" actId="255"/>
          <ac:spMkLst>
            <pc:docMk/>
            <pc:sldMk cId="825147227" sldId="287"/>
            <ac:spMk id="12" creationId="{C426A240-6008-4E5F-913D-17AD10EE2FDE}"/>
          </ac:spMkLst>
        </pc:spChg>
        <pc:spChg chg="mod">
          <ac:chgData name="Elsa Costes" userId="0984851e-cee1-465a-8af6-889aa39c25ba" providerId="ADAL" clId="{6BA612CC-2127-4B54-8A29-3B3465AFCA89}" dt="2021-07-15T09:15:42.393" v="692" actId="164"/>
          <ac:spMkLst>
            <pc:docMk/>
            <pc:sldMk cId="825147227" sldId="287"/>
            <ac:spMk id="14" creationId="{80DCDDB3-0228-40DA-9B2C-2CAFF02CF7C3}"/>
          </ac:spMkLst>
        </pc:spChg>
        <pc:spChg chg="mod">
          <ac:chgData name="Elsa Costes" userId="0984851e-cee1-465a-8af6-889aa39c25ba" providerId="ADAL" clId="{6BA612CC-2127-4B54-8A29-3B3465AFCA89}" dt="2021-07-15T09:15:42.393" v="692" actId="164"/>
          <ac:spMkLst>
            <pc:docMk/>
            <pc:sldMk cId="825147227" sldId="287"/>
            <ac:spMk id="15" creationId="{48A0A4D2-64E0-4853-805A-2B1C4C158F47}"/>
          </ac:spMkLst>
        </pc:spChg>
        <pc:spChg chg="mod">
          <ac:chgData name="Elsa Costes" userId="0984851e-cee1-465a-8af6-889aa39c25ba" providerId="ADAL" clId="{6BA612CC-2127-4B54-8A29-3B3465AFCA89}" dt="2021-07-15T09:15:42.393" v="692" actId="164"/>
          <ac:spMkLst>
            <pc:docMk/>
            <pc:sldMk cId="825147227" sldId="287"/>
            <ac:spMk id="16" creationId="{62B08325-8F20-4773-A834-E497E8A7F183}"/>
          </ac:spMkLst>
        </pc:spChg>
        <pc:spChg chg="mod">
          <ac:chgData name="Elsa Costes" userId="0984851e-cee1-465a-8af6-889aa39c25ba" providerId="ADAL" clId="{6BA612CC-2127-4B54-8A29-3B3465AFCA89}" dt="2021-07-15T09:15:42.393" v="692" actId="164"/>
          <ac:spMkLst>
            <pc:docMk/>
            <pc:sldMk cId="825147227" sldId="287"/>
            <ac:spMk id="17" creationId="{FFD53B5A-4525-4A1A-8231-C636917BA0D5}"/>
          </ac:spMkLst>
        </pc:spChg>
        <pc:spChg chg="mod">
          <ac:chgData name="Elsa Costes" userId="0984851e-cee1-465a-8af6-889aa39c25ba" providerId="ADAL" clId="{6BA612CC-2127-4B54-8A29-3B3465AFCA89}" dt="2021-07-15T09:15:42.393" v="692" actId="164"/>
          <ac:spMkLst>
            <pc:docMk/>
            <pc:sldMk cId="825147227" sldId="287"/>
            <ac:spMk id="18" creationId="{74BA47D1-DB9C-471B-ACD1-D2E85E6A678D}"/>
          </ac:spMkLst>
        </pc:spChg>
        <pc:grpChg chg="add mod">
          <ac:chgData name="Elsa Costes" userId="0984851e-cee1-465a-8af6-889aa39c25ba" providerId="ADAL" clId="{6BA612CC-2127-4B54-8A29-3B3465AFCA89}" dt="2021-07-15T09:15:42.393" v="692" actId="164"/>
          <ac:grpSpMkLst>
            <pc:docMk/>
            <pc:sldMk cId="825147227" sldId="287"/>
            <ac:grpSpMk id="2" creationId="{E0567802-3750-46A3-B401-555CF5587C98}"/>
          </ac:grpSpMkLst>
        </pc:grpChg>
        <pc:grpChg chg="mod">
          <ac:chgData name="Elsa Costes" userId="0984851e-cee1-465a-8af6-889aa39c25ba" providerId="ADAL" clId="{6BA612CC-2127-4B54-8A29-3B3465AFCA89}" dt="2021-07-15T09:15:42.393" v="692" actId="164"/>
          <ac:grpSpMkLst>
            <pc:docMk/>
            <pc:sldMk cId="825147227" sldId="287"/>
            <ac:grpSpMk id="9" creationId="{8E43B580-F9D1-41B3-91CD-C4CEF76A813C}"/>
          </ac:grpSpMkLst>
        </pc:grpChg>
      </pc:sldChg>
      <pc:sldChg chg="del">
        <pc:chgData name="Elsa Costes" userId="0984851e-cee1-465a-8af6-889aa39c25ba" providerId="ADAL" clId="{6BA612CC-2127-4B54-8A29-3B3465AFCA89}" dt="2021-07-15T11:52:57.248" v="697" actId="2696"/>
        <pc:sldMkLst>
          <pc:docMk/>
          <pc:sldMk cId="3683793952" sldId="288"/>
        </pc:sldMkLst>
      </pc:sldChg>
      <pc:sldChg chg="modNotesTx">
        <pc:chgData name="Elsa Costes" userId="0984851e-cee1-465a-8af6-889aa39c25ba" providerId="ADAL" clId="{6BA612CC-2127-4B54-8A29-3B3465AFCA89}" dt="2021-11-12T14:20:16.994" v="2522"/>
        <pc:sldMkLst>
          <pc:docMk/>
          <pc:sldMk cId="584456132" sldId="289"/>
        </pc:sldMkLst>
      </pc:sldChg>
      <pc:sldChg chg="delSp mod modNotesTx">
        <pc:chgData name="Elsa Costes" userId="0984851e-cee1-465a-8af6-889aa39c25ba" providerId="ADAL" clId="{6BA612CC-2127-4B54-8A29-3B3465AFCA89}" dt="2021-11-12T14:18:34.224" v="2510"/>
        <pc:sldMkLst>
          <pc:docMk/>
          <pc:sldMk cId="2912290135" sldId="290"/>
        </pc:sldMkLst>
        <pc:spChg chg="del">
          <ac:chgData name="Elsa Costes" userId="0984851e-cee1-465a-8af6-889aa39c25ba" providerId="ADAL" clId="{6BA612CC-2127-4B54-8A29-3B3465AFCA89}" dt="2021-07-08T12:42:16.282" v="318" actId="478"/>
          <ac:spMkLst>
            <pc:docMk/>
            <pc:sldMk cId="2912290135" sldId="290"/>
            <ac:spMk id="4" creationId="{1229769B-9924-44B9-AED7-4C896B74BB7A}"/>
          </ac:spMkLst>
        </pc:spChg>
      </pc:sldChg>
      <pc:sldChg chg="del">
        <pc:chgData name="Elsa Costes" userId="0984851e-cee1-465a-8af6-889aa39c25ba" providerId="ADAL" clId="{6BA612CC-2127-4B54-8A29-3B3465AFCA89}" dt="2021-07-08T12:46:07.292" v="642" actId="2696"/>
        <pc:sldMkLst>
          <pc:docMk/>
          <pc:sldMk cId="2498958904" sldId="291"/>
        </pc:sldMkLst>
      </pc:sldChg>
      <pc:sldChg chg="addSp delSp modSp mod modNotesTx">
        <pc:chgData name="Elsa Costes" userId="0984851e-cee1-465a-8af6-889aa39c25ba" providerId="ADAL" clId="{6BA612CC-2127-4B54-8A29-3B3465AFCA89}" dt="2021-11-12T14:21:45.884" v="2527"/>
        <pc:sldMkLst>
          <pc:docMk/>
          <pc:sldMk cId="4232141027" sldId="292"/>
        </pc:sldMkLst>
        <pc:spChg chg="mod">
          <ac:chgData name="Elsa Costes" userId="0984851e-cee1-465a-8af6-889aa39c25ba" providerId="ADAL" clId="{6BA612CC-2127-4B54-8A29-3B3465AFCA89}" dt="2021-07-16T10:31:13.476" v="1051" actId="1076"/>
          <ac:spMkLst>
            <pc:docMk/>
            <pc:sldMk cId="4232141027" sldId="292"/>
            <ac:spMk id="2" creationId="{0C5BF976-9111-4E47-8088-C1D419466ACE}"/>
          </ac:spMkLst>
        </pc:spChg>
        <pc:spChg chg="del">
          <ac:chgData name="Elsa Costes" userId="0984851e-cee1-465a-8af6-889aa39c25ba" providerId="ADAL" clId="{6BA612CC-2127-4B54-8A29-3B3465AFCA89}" dt="2021-07-16T10:24:33.019" v="1015" actId="478"/>
          <ac:spMkLst>
            <pc:docMk/>
            <pc:sldMk cId="4232141027" sldId="292"/>
            <ac:spMk id="3" creationId="{FE70E458-A4D1-4E58-B94B-6939338F2289}"/>
          </ac:spMkLst>
        </pc:spChg>
        <pc:spChg chg="del">
          <ac:chgData name="Elsa Costes" userId="0984851e-cee1-465a-8af6-889aa39c25ba" providerId="ADAL" clId="{6BA612CC-2127-4B54-8A29-3B3465AFCA89}" dt="2021-07-16T10:24:28.968" v="1014" actId="478"/>
          <ac:spMkLst>
            <pc:docMk/>
            <pc:sldMk cId="4232141027" sldId="292"/>
            <ac:spMk id="4" creationId="{4993C2B2-B9E7-4867-BD36-10BA0BCADB00}"/>
          </ac:spMkLst>
        </pc:spChg>
        <pc:picChg chg="add del mod">
          <ac:chgData name="Elsa Costes" userId="0984851e-cee1-465a-8af6-889aa39c25ba" providerId="ADAL" clId="{6BA612CC-2127-4B54-8A29-3B3465AFCA89}" dt="2021-07-16T10:27:16.760" v="1018" actId="478"/>
          <ac:picMkLst>
            <pc:docMk/>
            <pc:sldMk cId="4232141027" sldId="292"/>
            <ac:picMk id="6" creationId="{4E68135A-7A10-4F5A-BA91-4264D53AE54D}"/>
          </ac:picMkLst>
        </pc:picChg>
        <pc:picChg chg="add del mod">
          <ac:chgData name="Elsa Costes" userId="0984851e-cee1-465a-8af6-889aa39c25ba" providerId="ADAL" clId="{6BA612CC-2127-4B54-8A29-3B3465AFCA89}" dt="2021-07-16T10:29:57.865" v="1036" actId="478"/>
          <ac:picMkLst>
            <pc:docMk/>
            <pc:sldMk cId="4232141027" sldId="292"/>
            <ac:picMk id="8" creationId="{6592E2D8-B6E7-4594-B4AA-8E01330E2275}"/>
          </ac:picMkLst>
        </pc:picChg>
        <pc:picChg chg="add del mod">
          <ac:chgData name="Elsa Costes" userId="0984851e-cee1-465a-8af6-889aa39c25ba" providerId="ADAL" clId="{6BA612CC-2127-4B54-8A29-3B3465AFCA89}" dt="2021-07-16T10:29:56.901" v="1035" actId="478"/>
          <ac:picMkLst>
            <pc:docMk/>
            <pc:sldMk cId="4232141027" sldId="292"/>
            <ac:picMk id="9" creationId="{C6BB3F62-B051-49CA-AC97-2189287E9D70}"/>
          </ac:picMkLst>
        </pc:picChg>
        <pc:picChg chg="add del mod">
          <ac:chgData name="Elsa Costes" userId="0984851e-cee1-465a-8af6-889aa39c25ba" providerId="ADAL" clId="{6BA612CC-2127-4B54-8A29-3B3465AFCA89}" dt="2021-07-16T10:29:55.940" v="1034" actId="478"/>
          <ac:picMkLst>
            <pc:docMk/>
            <pc:sldMk cId="4232141027" sldId="292"/>
            <ac:picMk id="11" creationId="{59B252F3-3172-404E-8470-B8533C2325F3}"/>
          </ac:picMkLst>
        </pc:picChg>
        <pc:picChg chg="add del mod">
          <ac:chgData name="Elsa Costes" userId="0984851e-cee1-465a-8af6-889aa39c25ba" providerId="ADAL" clId="{6BA612CC-2127-4B54-8A29-3B3465AFCA89}" dt="2021-07-16T10:30:33.387" v="1042" actId="478"/>
          <ac:picMkLst>
            <pc:docMk/>
            <pc:sldMk cId="4232141027" sldId="292"/>
            <ac:picMk id="13" creationId="{C5B496B6-1B3E-437E-B699-68C331ED37E0}"/>
          </ac:picMkLst>
        </pc:picChg>
        <pc:picChg chg="add mod ord">
          <ac:chgData name="Elsa Costes" userId="0984851e-cee1-465a-8af6-889aa39c25ba" providerId="ADAL" clId="{6BA612CC-2127-4B54-8A29-3B3465AFCA89}" dt="2021-07-16T10:31:36.193" v="1055" actId="207"/>
          <ac:picMkLst>
            <pc:docMk/>
            <pc:sldMk cId="4232141027" sldId="292"/>
            <ac:picMk id="15" creationId="{D75C0530-A0FA-4F00-AD5C-3BE0FB72C4DA}"/>
          </ac:picMkLst>
        </pc:picChg>
      </pc:sldChg>
      <pc:sldChg chg="addSp delSp modSp mod modAnim modNotesTx">
        <pc:chgData name="Elsa Costes" userId="0984851e-cee1-465a-8af6-889aa39c25ba" providerId="ADAL" clId="{6BA612CC-2127-4B54-8A29-3B3465AFCA89}" dt="2021-11-12T14:15:24.557" v="2488"/>
        <pc:sldMkLst>
          <pc:docMk/>
          <pc:sldMk cId="1127693314" sldId="293"/>
        </pc:sldMkLst>
        <pc:spChg chg="mod">
          <ac:chgData name="Elsa Costes" userId="0984851e-cee1-465a-8af6-889aa39c25ba" providerId="ADAL" clId="{6BA612CC-2127-4B54-8A29-3B3465AFCA89}" dt="2021-07-08T12:31:23.362" v="23" actId="1076"/>
          <ac:spMkLst>
            <pc:docMk/>
            <pc:sldMk cId="1127693314" sldId="293"/>
            <ac:spMk id="6" creationId="{230B1C13-EF65-4069-AB04-D8B8284043D3}"/>
          </ac:spMkLst>
        </pc:spChg>
        <pc:spChg chg="mod">
          <ac:chgData name="Elsa Costes" userId="0984851e-cee1-465a-8af6-889aa39c25ba" providerId="ADAL" clId="{6BA612CC-2127-4B54-8A29-3B3465AFCA89}" dt="2021-07-19T11:35:02.440" v="1943" actId="1076"/>
          <ac:spMkLst>
            <pc:docMk/>
            <pc:sldMk cId="1127693314" sldId="293"/>
            <ac:spMk id="9" creationId="{79510713-E23C-4FB0-B7F3-DE0B518EBCA2}"/>
          </ac:spMkLst>
        </pc:spChg>
        <pc:spChg chg="mod">
          <ac:chgData name="Elsa Costes" userId="0984851e-cee1-465a-8af6-889aa39c25ba" providerId="ADAL" clId="{6BA612CC-2127-4B54-8A29-3B3465AFCA89}" dt="2021-07-19T11:35:19.529" v="1944" actId="14100"/>
          <ac:spMkLst>
            <pc:docMk/>
            <pc:sldMk cId="1127693314" sldId="293"/>
            <ac:spMk id="24" creationId="{44C68398-05C8-42AE-AFBF-CBCDA047D8B1}"/>
          </ac:spMkLst>
        </pc:spChg>
        <pc:spChg chg="mod">
          <ac:chgData name="Elsa Costes" userId="0984851e-cee1-465a-8af6-889aa39c25ba" providerId="ADAL" clId="{6BA612CC-2127-4B54-8A29-3B3465AFCA89}" dt="2021-07-19T11:35:39.657" v="1946" actId="1076"/>
          <ac:spMkLst>
            <pc:docMk/>
            <pc:sldMk cId="1127693314" sldId="293"/>
            <ac:spMk id="30" creationId="{3F9E69D8-7044-4940-8E93-72EC9B120688}"/>
          </ac:spMkLst>
        </pc:spChg>
        <pc:spChg chg="mod">
          <ac:chgData name="Elsa Costes" userId="0984851e-cee1-465a-8af6-889aa39c25ba" providerId="ADAL" clId="{6BA612CC-2127-4B54-8A29-3B3465AFCA89}" dt="2021-07-19T11:32:24.464" v="1916" actId="14100"/>
          <ac:spMkLst>
            <pc:docMk/>
            <pc:sldMk cId="1127693314" sldId="293"/>
            <ac:spMk id="36" creationId="{40667732-C292-43AC-999D-C9778B64E7B9}"/>
          </ac:spMkLst>
        </pc:spChg>
        <pc:spChg chg="mod">
          <ac:chgData name="Elsa Costes" userId="0984851e-cee1-465a-8af6-889aa39c25ba" providerId="ADAL" clId="{6BA612CC-2127-4B54-8A29-3B3465AFCA89}" dt="2021-07-08T12:30:06.318" v="7" actId="164"/>
          <ac:spMkLst>
            <pc:docMk/>
            <pc:sldMk cId="1127693314" sldId="293"/>
            <ac:spMk id="45" creationId="{1FEA5AAE-B598-4B47-B2A1-9BFC4266074F}"/>
          </ac:spMkLst>
        </pc:spChg>
        <pc:spChg chg="mod">
          <ac:chgData name="Elsa Costes" userId="0984851e-cee1-465a-8af6-889aa39c25ba" providerId="ADAL" clId="{6BA612CC-2127-4B54-8A29-3B3465AFCA89}" dt="2021-07-08T12:31:05.699" v="19" actId="164"/>
          <ac:spMkLst>
            <pc:docMk/>
            <pc:sldMk cId="1127693314" sldId="293"/>
            <ac:spMk id="46" creationId="{33320C79-F81D-4442-9E8F-0086B013D1BC}"/>
          </ac:spMkLst>
        </pc:spChg>
        <pc:spChg chg="mod">
          <ac:chgData name="Elsa Costes" userId="0984851e-cee1-465a-8af6-889aa39c25ba" providerId="ADAL" clId="{6BA612CC-2127-4B54-8A29-3B3465AFCA89}" dt="2021-07-08T12:30:46.987" v="13" actId="164"/>
          <ac:spMkLst>
            <pc:docMk/>
            <pc:sldMk cId="1127693314" sldId="293"/>
            <ac:spMk id="47" creationId="{CA4DF9E5-5E88-407D-9325-4D7C85AF47DC}"/>
          </ac:spMkLst>
        </pc:spChg>
        <pc:grpChg chg="add mod">
          <ac:chgData name="Elsa Costes" userId="0984851e-cee1-465a-8af6-889aa39c25ba" providerId="ADAL" clId="{6BA612CC-2127-4B54-8A29-3B3465AFCA89}" dt="2021-07-19T11:36:36.545" v="1950" actId="1076"/>
          <ac:grpSpMkLst>
            <pc:docMk/>
            <pc:sldMk cId="1127693314" sldId="293"/>
            <ac:grpSpMk id="2" creationId="{4FCDB2DE-F5EF-4A11-9263-6A1E9AFFDDA9}"/>
          </ac:grpSpMkLst>
        </pc:grpChg>
        <pc:grpChg chg="add mod">
          <ac:chgData name="Elsa Costes" userId="0984851e-cee1-465a-8af6-889aa39c25ba" providerId="ADAL" clId="{6BA612CC-2127-4B54-8A29-3B3465AFCA89}" dt="2021-07-19T11:36:42.890" v="1951" actId="1076"/>
          <ac:grpSpMkLst>
            <pc:docMk/>
            <pc:sldMk cId="1127693314" sldId="293"/>
            <ac:grpSpMk id="3" creationId="{A417CDD4-B41D-493F-850C-7CA99B519C45}"/>
          </ac:grpSpMkLst>
        </pc:grpChg>
        <pc:grpChg chg="add mod">
          <ac:chgData name="Elsa Costes" userId="0984851e-cee1-465a-8af6-889aa39c25ba" providerId="ADAL" clId="{6BA612CC-2127-4B54-8A29-3B3465AFCA89}" dt="2021-07-08T12:32:00.107" v="28" actId="1038"/>
          <ac:grpSpMkLst>
            <pc:docMk/>
            <pc:sldMk cId="1127693314" sldId="293"/>
            <ac:grpSpMk id="4" creationId="{938B1440-699F-4A1D-9903-74248775D383}"/>
          </ac:grpSpMkLst>
        </pc:grpChg>
        <pc:grpChg chg="mod">
          <ac:chgData name="Elsa Costes" userId="0984851e-cee1-465a-8af6-889aa39c25ba" providerId="ADAL" clId="{6BA612CC-2127-4B54-8A29-3B3465AFCA89}" dt="2021-07-19T11:36:32.040" v="1949" actId="1076"/>
          <ac:grpSpMkLst>
            <pc:docMk/>
            <pc:sldMk cId="1127693314" sldId="293"/>
            <ac:grpSpMk id="20" creationId="{FEBF2D01-72A3-408C-A75A-C88225D7E92D}"/>
          </ac:grpSpMkLst>
        </pc:grpChg>
        <pc:grpChg chg="mod">
          <ac:chgData name="Elsa Costes" userId="0984851e-cee1-465a-8af6-889aa39c25ba" providerId="ADAL" clId="{6BA612CC-2127-4B54-8A29-3B3465AFCA89}" dt="2021-07-08T12:31:27.963" v="24" actId="1076"/>
          <ac:grpSpMkLst>
            <pc:docMk/>
            <pc:sldMk cId="1127693314" sldId="293"/>
            <ac:grpSpMk id="21" creationId="{4E11F7C9-3B45-402D-AA59-F8D38C582E1B}"/>
          </ac:grpSpMkLst>
        </pc:grpChg>
        <pc:grpChg chg="mod">
          <ac:chgData name="Elsa Costes" userId="0984851e-cee1-465a-8af6-889aa39c25ba" providerId="ADAL" clId="{6BA612CC-2127-4B54-8A29-3B3465AFCA89}" dt="2021-07-19T11:34:05.876" v="1931" actId="1036"/>
          <ac:grpSpMkLst>
            <pc:docMk/>
            <pc:sldMk cId="1127693314" sldId="293"/>
            <ac:grpSpMk id="22" creationId="{A16E5C54-2967-4B91-A067-521037799BCE}"/>
          </ac:grpSpMkLst>
        </pc:grpChg>
        <pc:grpChg chg="mod">
          <ac:chgData name="Elsa Costes" userId="0984851e-cee1-465a-8af6-889aa39c25ba" providerId="ADAL" clId="{6BA612CC-2127-4B54-8A29-3B3465AFCA89}" dt="2021-07-08T12:30:06.318" v="7" actId="164"/>
          <ac:grpSpMkLst>
            <pc:docMk/>
            <pc:sldMk cId="1127693314" sldId="293"/>
            <ac:grpSpMk id="23" creationId="{46871277-B159-4490-AFE3-D2BF565BED1D}"/>
          </ac:grpSpMkLst>
        </pc:grpChg>
        <pc:grpChg chg="del">
          <ac:chgData name="Elsa Costes" userId="0984851e-cee1-465a-8af6-889aa39c25ba" providerId="ADAL" clId="{6BA612CC-2127-4B54-8A29-3B3465AFCA89}" dt="2021-07-08T12:30:52.099" v="15" actId="478"/>
          <ac:grpSpMkLst>
            <pc:docMk/>
            <pc:sldMk cId="1127693314" sldId="293"/>
            <ac:grpSpMk id="26" creationId="{C5A9AEF1-BAC8-4F2B-A0EB-73AD58162376}"/>
          </ac:grpSpMkLst>
        </pc:grpChg>
        <pc:grpChg chg="mod">
          <ac:chgData name="Elsa Costes" userId="0984851e-cee1-465a-8af6-889aa39c25ba" providerId="ADAL" clId="{6BA612CC-2127-4B54-8A29-3B3465AFCA89}" dt="2021-07-08T12:31:05.699" v="19" actId="164"/>
          <ac:grpSpMkLst>
            <pc:docMk/>
            <pc:sldMk cId="1127693314" sldId="293"/>
            <ac:grpSpMk id="29" creationId="{249B064B-7E07-43B2-A334-08177B1726B3}"/>
          </ac:grpSpMkLst>
        </pc:grpChg>
        <pc:grpChg chg="mod">
          <ac:chgData name="Elsa Costes" userId="0984851e-cee1-465a-8af6-889aa39c25ba" providerId="ADAL" clId="{6BA612CC-2127-4B54-8A29-3B3465AFCA89}" dt="2021-07-08T12:30:46.987" v="13" actId="164"/>
          <ac:grpSpMkLst>
            <pc:docMk/>
            <pc:sldMk cId="1127693314" sldId="293"/>
            <ac:grpSpMk id="35" creationId="{4A27C7E7-3D85-458C-A709-6C6B788F16C3}"/>
          </ac:grpSpMkLst>
        </pc:grpChg>
      </pc:sldChg>
      <pc:sldChg chg="delSp modSp mod modNotesTx">
        <pc:chgData name="Elsa Costes" userId="0984851e-cee1-465a-8af6-889aa39c25ba" providerId="ADAL" clId="{6BA612CC-2127-4B54-8A29-3B3465AFCA89}" dt="2021-11-12T14:17:12.244" v="2505" actId="20577"/>
        <pc:sldMkLst>
          <pc:docMk/>
          <pc:sldMk cId="1484690039" sldId="295"/>
        </pc:sldMkLst>
        <pc:spChg chg="mod">
          <ac:chgData name="Elsa Costes" userId="0984851e-cee1-465a-8af6-889aa39c25ba" providerId="ADAL" clId="{6BA612CC-2127-4B54-8A29-3B3465AFCA89}" dt="2021-07-15T11:57:51.241" v="749" actId="1076"/>
          <ac:spMkLst>
            <pc:docMk/>
            <pc:sldMk cId="1484690039" sldId="295"/>
            <ac:spMk id="5" creationId="{CFC5F499-1325-4201-95B8-FA4F85C3ADE8}"/>
          </ac:spMkLst>
        </pc:spChg>
        <pc:spChg chg="mod">
          <ac:chgData name="Elsa Costes" userId="0984851e-cee1-465a-8af6-889aa39c25ba" providerId="ADAL" clId="{6BA612CC-2127-4B54-8A29-3B3465AFCA89}" dt="2021-07-15T11:57:51.241" v="749" actId="1076"/>
          <ac:spMkLst>
            <pc:docMk/>
            <pc:sldMk cId="1484690039" sldId="295"/>
            <ac:spMk id="6" creationId="{A39E8B04-B875-4D50-8201-484BD4F7EAB0}"/>
          </ac:spMkLst>
        </pc:spChg>
        <pc:spChg chg="mod">
          <ac:chgData name="Elsa Costes" userId="0984851e-cee1-465a-8af6-889aa39c25ba" providerId="ADAL" clId="{6BA612CC-2127-4B54-8A29-3B3465AFCA89}" dt="2021-07-15T11:57:51.241" v="749" actId="1076"/>
          <ac:spMkLst>
            <pc:docMk/>
            <pc:sldMk cId="1484690039" sldId="295"/>
            <ac:spMk id="7" creationId="{F6E62306-F40C-4E9C-87A1-468986E1DA37}"/>
          </ac:spMkLst>
        </pc:spChg>
        <pc:spChg chg="mod">
          <ac:chgData name="Elsa Costes" userId="0984851e-cee1-465a-8af6-889aa39c25ba" providerId="ADAL" clId="{6BA612CC-2127-4B54-8A29-3B3465AFCA89}" dt="2021-07-15T11:57:51.241" v="749" actId="1076"/>
          <ac:spMkLst>
            <pc:docMk/>
            <pc:sldMk cId="1484690039" sldId="295"/>
            <ac:spMk id="8" creationId="{4DD4F4C9-BE69-435D-BDC6-465C93F1EA3D}"/>
          </ac:spMkLst>
        </pc:spChg>
        <pc:spChg chg="mod">
          <ac:chgData name="Elsa Costes" userId="0984851e-cee1-465a-8af6-889aa39c25ba" providerId="ADAL" clId="{6BA612CC-2127-4B54-8A29-3B3465AFCA89}" dt="2021-07-15T11:57:51.241" v="749" actId="1076"/>
          <ac:spMkLst>
            <pc:docMk/>
            <pc:sldMk cId="1484690039" sldId="295"/>
            <ac:spMk id="9" creationId="{FD54C27B-7100-4567-8323-E9C4EC0CCE6E}"/>
          </ac:spMkLst>
        </pc:spChg>
        <pc:spChg chg="mod">
          <ac:chgData name="Elsa Costes" userId="0984851e-cee1-465a-8af6-889aa39c25ba" providerId="ADAL" clId="{6BA612CC-2127-4B54-8A29-3B3465AFCA89}" dt="2021-11-12T14:17:12.244" v="2505" actId="20577"/>
          <ac:spMkLst>
            <pc:docMk/>
            <pc:sldMk cId="1484690039" sldId="295"/>
            <ac:spMk id="10" creationId="{0354515F-1BAB-4C7E-A134-3482F8C18D4C}"/>
          </ac:spMkLst>
        </pc:spChg>
        <pc:spChg chg="mod">
          <ac:chgData name="Elsa Costes" userId="0984851e-cee1-465a-8af6-889aa39c25ba" providerId="ADAL" clId="{6BA612CC-2127-4B54-8A29-3B3465AFCA89}" dt="2021-07-15T11:58:14.296" v="752" actId="1076"/>
          <ac:spMkLst>
            <pc:docMk/>
            <pc:sldMk cId="1484690039" sldId="295"/>
            <ac:spMk id="14" creationId="{FC59FBDB-180F-464A-9BC4-F0FE7AED4A63}"/>
          </ac:spMkLst>
        </pc:spChg>
        <pc:spChg chg="del mod">
          <ac:chgData name="Elsa Costes" userId="0984851e-cee1-465a-8af6-889aa39c25ba" providerId="ADAL" clId="{6BA612CC-2127-4B54-8A29-3B3465AFCA89}" dt="2021-07-15T11:52:23.785" v="696" actId="478"/>
          <ac:spMkLst>
            <pc:docMk/>
            <pc:sldMk cId="1484690039" sldId="295"/>
            <ac:spMk id="15" creationId="{9BB73D6B-5DB7-42C1-AFD2-F46D1B30D1A2}"/>
          </ac:spMkLst>
        </pc:spChg>
        <pc:spChg chg="del mod">
          <ac:chgData name="Elsa Costes" userId="0984851e-cee1-465a-8af6-889aa39c25ba" providerId="ADAL" clId="{6BA612CC-2127-4B54-8A29-3B3465AFCA89}" dt="2021-07-15T11:52:23.785" v="696" actId="478"/>
          <ac:spMkLst>
            <pc:docMk/>
            <pc:sldMk cId="1484690039" sldId="295"/>
            <ac:spMk id="16" creationId="{A9056532-5561-4D6F-8FD5-B81ABF416B86}"/>
          </ac:spMkLst>
        </pc:spChg>
      </pc:sldChg>
      <pc:sldChg chg="delSp modSp add mod ord modNotesTx">
        <pc:chgData name="Elsa Costes" userId="0984851e-cee1-465a-8af6-889aa39c25ba" providerId="ADAL" clId="{6BA612CC-2127-4B54-8A29-3B3465AFCA89}" dt="2021-11-12T14:19:57.652" v="2521" actId="20577"/>
        <pc:sldMkLst>
          <pc:docMk/>
          <pc:sldMk cId="1327422794" sldId="296"/>
        </pc:sldMkLst>
        <pc:spChg chg="mod">
          <ac:chgData name="Elsa Costes" userId="0984851e-cee1-465a-8af6-889aa39c25ba" providerId="ADAL" clId="{6BA612CC-2127-4B54-8A29-3B3465AFCA89}" dt="2021-07-15T11:57:58.464" v="750" actId="1076"/>
          <ac:spMkLst>
            <pc:docMk/>
            <pc:sldMk cId="1327422794" sldId="296"/>
            <ac:spMk id="5" creationId="{CFC5F499-1325-4201-95B8-FA4F85C3ADE8}"/>
          </ac:spMkLst>
        </pc:spChg>
        <pc:spChg chg="mod">
          <ac:chgData name="Elsa Costes" userId="0984851e-cee1-465a-8af6-889aa39c25ba" providerId="ADAL" clId="{6BA612CC-2127-4B54-8A29-3B3465AFCA89}" dt="2021-07-15T11:57:58.464" v="750" actId="1076"/>
          <ac:spMkLst>
            <pc:docMk/>
            <pc:sldMk cId="1327422794" sldId="296"/>
            <ac:spMk id="6" creationId="{A39E8B04-B875-4D50-8201-484BD4F7EAB0}"/>
          </ac:spMkLst>
        </pc:spChg>
        <pc:spChg chg="mod">
          <ac:chgData name="Elsa Costes" userId="0984851e-cee1-465a-8af6-889aa39c25ba" providerId="ADAL" clId="{6BA612CC-2127-4B54-8A29-3B3465AFCA89}" dt="2021-11-12T14:19:57.652" v="2521" actId="20577"/>
          <ac:spMkLst>
            <pc:docMk/>
            <pc:sldMk cId="1327422794" sldId="296"/>
            <ac:spMk id="7" creationId="{F6E62306-F40C-4E9C-87A1-468986E1DA37}"/>
          </ac:spMkLst>
        </pc:spChg>
        <pc:spChg chg="mod">
          <ac:chgData name="Elsa Costes" userId="0984851e-cee1-465a-8af6-889aa39c25ba" providerId="ADAL" clId="{6BA612CC-2127-4B54-8A29-3B3465AFCA89}" dt="2021-07-15T11:57:58.464" v="750" actId="1076"/>
          <ac:spMkLst>
            <pc:docMk/>
            <pc:sldMk cId="1327422794" sldId="296"/>
            <ac:spMk id="8" creationId="{4DD4F4C9-BE69-435D-BDC6-465C93F1EA3D}"/>
          </ac:spMkLst>
        </pc:spChg>
        <pc:spChg chg="mod">
          <ac:chgData name="Elsa Costes" userId="0984851e-cee1-465a-8af6-889aa39c25ba" providerId="ADAL" clId="{6BA612CC-2127-4B54-8A29-3B3465AFCA89}" dt="2021-07-15T11:57:58.464" v="750" actId="1076"/>
          <ac:spMkLst>
            <pc:docMk/>
            <pc:sldMk cId="1327422794" sldId="296"/>
            <ac:spMk id="9" creationId="{FD54C27B-7100-4567-8323-E9C4EC0CCE6E}"/>
          </ac:spMkLst>
        </pc:spChg>
        <pc:spChg chg="mod">
          <ac:chgData name="Elsa Costes" userId="0984851e-cee1-465a-8af6-889aa39c25ba" providerId="ADAL" clId="{6BA612CC-2127-4B54-8A29-3B3465AFCA89}" dt="2021-11-12T14:19:44.801" v="2519" actId="20577"/>
          <ac:spMkLst>
            <pc:docMk/>
            <pc:sldMk cId="1327422794" sldId="296"/>
            <ac:spMk id="10" creationId="{0354515F-1BAB-4C7E-A134-3482F8C18D4C}"/>
          </ac:spMkLst>
        </pc:spChg>
        <pc:spChg chg="mod">
          <ac:chgData name="Elsa Costes" userId="0984851e-cee1-465a-8af6-889aa39c25ba" providerId="ADAL" clId="{6BA612CC-2127-4B54-8A29-3B3465AFCA89}" dt="2021-07-15T11:58:08.482" v="751" actId="1076"/>
          <ac:spMkLst>
            <pc:docMk/>
            <pc:sldMk cId="1327422794" sldId="296"/>
            <ac:spMk id="14" creationId="{FC59FBDB-180F-464A-9BC4-F0FE7AED4A63}"/>
          </ac:spMkLst>
        </pc:spChg>
        <pc:spChg chg="del mod">
          <ac:chgData name="Elsa Costes" userId="0984851e-cee1-465a-8af6-889aa39c25ba" providerId="ADAL" clId="{6BA612CC-2127-4B54-8A29-3B3465AFCA89}" dt="2021-07-15T11:52:18.414" v="695" actId="478"/>
          <ac:spMkLst>
            <pc:docMk/>
            <pc:sldMk cId="1327422794" sldId="296"/>
            <ac:spMk id="15" creationId="{9BB73D6B-5DB7-42C1-AFD2-F46D1B30D1A2}"/>
          </ac:spMkLst>
        </pc:spChg>
        <pc:spChg chg="del">
          <ac:chgData name="Elsa Costes" userId="0984851e-cee1-465a-8af6-889aa39c25ba" providerId="ADAL" clId="{6BA612CC-2127-4B54-8A29-3B3465AFCA89}" dt="2021-07-15T11:52:18.414" v="695" actId="478"/>
          <ac:spMkLst>
            <pc:docMk/>
            <pc:sldMk cId="1327422794" sldId="296"/>
            <ac:spMk id="16" creationId="{A9056532-5561-4D6F-8FD5-B81ABF416B86}"/>
          </ac:spMkLst>
        </pc:spChg>
      </pc:sldChg>
      <pc:sldChg chg="addSp delSp modSp add mod modNotesTx">
        <pc:chgData name="Elsa Costes" userId="0984851e-cee1-465a-8af6-889aa39c25ba" providerId="ADAL" clId="{6BA612CC-2127-4B54-8A29-3B3465AFCA89}" dt="2021-11-12T14:21:32.302" v="2526"/>
        <pc:sldMkLst>
          <pc:docMk/>
          <pc:sldMk cId="991789944" sldId="297"/>
        </pc:sldMkLst>
        <pc:spChg chg="mod">
          <ac:chgData name="Elsa Costes" userId="0984851e-cee1-465a-8af6-889aa39c25ba" providerId="ADAL" clId="{6BA612CC-2127-4B54-8A29-3B3465AFCA89}" dt="2021-07-16T12:44:14.260" v="1794" actId="207"/>
          <ac:spMkLst>
            <pc:docMk/>
            <pc:sldMk cId="991789944" sldId="297"/>
            <ac:spMk id="5" creationId="{CFC5F499-1325-4201-95B8-FA4F85C3ADE8}"/>
          </ac:spMkLst>
        </pc:spChg>
        <pc:spChg chg="del">
          <ac:chgData name="Elsa Costes" userId="0984851e-cee1-465a-8af6-889aa39c25ba" providerId="ADAL" clId="{6BA612CC-2127-4B54-8A29-3B3465AFCA89}" dt="2021-07-15T11:54:21.066" v="714" actId="478"/>
          <ac:spMkLst>
            <pc:docMk/>
            <pc:sldMk cId="991789944" sldId="297"/>
            <ac:spMk id="6" creationId="{A39E8B04-B875-4D50-8201-484BD4F7EAB0}"/>
          </ac:spMkLst>
        </pc:spChg>
        <pc:spChg chg="del mod">
          <ac:chgData name="Elsa Costes" userId="0984851e-cee1-465a-8af6-889aa39c25ba" providerId="ADAL" clId="{6BA612CC-2127-4B54-8A29-3B3465AFCA89}" dt="2021-07-15T11:54:34.493" v="720" actId="478"/>
          <ac:spMkLst>
            <pc:docMk/>
            <pc:sldMk cId="991789944" sldId="297"/>
            <ac:spMk id="7" creationId="{F6E62306-F40C-4E9C-87A1-468986E1DA37}"/>
          </ac:spMkLst>
        </pc:spChg>
        <pc:spChg chg="del">
          <ac:chgData name="Elsa Costes" userId="0984851e-cee1-465a-8af6-889aa39c25ba" providerId="ADAL" clId="{6BA612CC-2127-4B54-8A29-3B3465AFCA89}" dt="2021-07-15T11:54:22.342" v="715" actId="478"/>
          <ac:spMkLst>
            <pc:docMk/>
            <pc:sldMk cId="991789944" sldId="297"/>
            <ac:spMk id="8" creationId="{4DD4F4C9-BE69-435D-BDC6-465C93F1EA3D}"/>
          </ac:spMkLst>
        </pc:spChg>
        <pc:spChg chg="del mod">
          <ac:chgData name="Elsa Costes" userId="0984851e-cee1-465a-8af6-889aa39c25ba" providerId="ADAL" clId="{6BA612CC-2127-4B54-8A29-3B3465AFCA89}" dt="2021-07-15T11:54:26.552" v="719" actId="478"/>
          <ac:spMkLst>
            <pc:docMk/>
            <pc:sldMk cId="991789944" sldId="297"/>
            <ac:spMk id="9" creationId="{FD54C27B-7100-4567-8323-E9C4EC0CCE6E}"/>
          </ac:spMkLst>
        </pc:spChg>
        <pc:spChg chg="del">
          <ac:chgData name="Elsa Costes" userId="0984851e-cee1-465a-8af6-889aa39c25ba" providerId="ADAL" clId="{6BA612CC-2127-4B54-8A29-3B3465AFCA89}" dt="2021-07-15T11:54:23.246" v="716" actId="478"/>
          <ac:spMkLst>
            <pc:docMk/>
            <pc:sldMk cId="991789944" sldId="297"/>
            <ac:spMk id="10" creationId="{0354515F-1BAB-4C7E-A134-3482F8C18D4C}"/>
          </ac:spMkLst>
        </pc:spChg>
        <pc:spChg chg="mod">
          <ac:chgData name="Elsa Costes" userId="0984851e-cee1-465a-8af6-889aa39c25ba" providerId="ADAL" clId="{6BA612CC-2127-4B54-8A29-3B3465AFCA89}" dt="2021-07-08T12:46:37.485" v="667" actId="20577"/>
          <ac:spMkLst>
            <pc:docMk/>
            <pc:sldMk cId="991789944" sldId="297"/>
            <ac:spMk id="14" creationId="{FC59FBDB-180F-464A-9BC4-F0FE7AED4A63}"/>
          </ac:spMkLst>
        </pc:spChg>
        <pc:spChg chg="del">
          <ac:chgData name="Elsa Costes" userId="0984851e-cee1-465a-8af6-889aa39c25ba" providerId="ADAL" clId="{6BA612CC-2127-4B54-8A29-3B3465AFCA89}" dt="2021-07-15T11:54:23.913" v="717" actId="478"/>
          <ac:spMkLst>
            <pc:docMk/>
            <pc:sldMk cId="991789944" sldId="297"/>
            <ac:spMk id="15" creationId="{9BB73D6B-5DB7-42C1-AFD2-F46D1B30D1A2}"/>
          </ac:spMkLst>
        </pc:spChg>
        <pc:spChg chg="del">
          <ac:chgData name="Elsa Costes" userId="0984851e-cee1-465a-8af6-889aa39c25ba" providerId="ADAL" clId="{6BA612CC-2127-4B54-8A29-3B3465AFCA89}" dt="2021-07-15T11:54:24.746" v="718" actId="478"/>
          <ac:spMkLst>
            <pc:docMk/>
            <pc:sldMk cId="991789944" sldId="297"/>
            <ac:spMk id="16" creationId="{A9056532-5561-4D6F-8FD5-B81ABF416B86}"/>
          </ac:spMkLst>
        </pc:spChg>
        <pc:picChg chg="add mod">
          <ac:chgData name="Elsa Costes" userId="0984851e-cee1-465a-8af6-889aa39c25ba" providerId="ADAL" clId="{6BA612CC-2127-4B54-8A29-3B3465AFCA89}" dt="2021-07-15T11:56:51.837" v="738" actId="1076"/>
          <ac:picMkLst>
            <pc:docMk/>
            <pc:sldMk cId="991789944" sldId="297"/>
            <ac:picMk id="3" creationId="{41A2EE13-A7ED-4D13-A35A-C90AF732EDA4}"/>
          </ac:picMkLst>
        </pc:picChg>
      </pc:sldChg>
      <pc:sldChg chg="addSp delSp modSp new mod modNotesTx">
        <pc:chgData name="Elsa Costes" userId="0984851e-cee1-465a-8af6-889aa39c25ba" providerId="ADAL" clId="{6BA612CC-2127-4B54-8A29-3B3465AFCA89}" dt="2021-07-16T10:49:22.566" v="1432" actId="14100"/>
        <pc:sldMkLst>
          <pc:docMk/>
          <pc:sldMk cId="835363550" sldId="298"/>
        </pc:sldMkLst>
        <pc:spChg chg="mod">
          <ac:chgData name="Elsa Costes" userId="0984851e-cee1-465a-8af6-889aa39c25ba" providerId="ADAL" clId="{6BA612CC-2127-4B54-8A29-3B3465AFCA89}" dt="2021-07-16T10:45:42.802" v="1373" actId="14100"/>
          <ac:spMkLst>
            <pc:docMk/>
            <pc:sldMk cId="835363550" sldId="298"/>
            <ac:spMk id="2" creationId="{F282E52C-F68D-40E1-8C0A-871A04A642FE}"/>
          </ac:spMkLst>
        </pc:spChg>
        <pc:spChg chg="del">
          <ac:chgData name="Elsa Costes" userId="0984851e-cee1-465a-8af6-889aa39c25ba" providerId="ADAL" clId="{6BA612CC-2127-4B54-8A29-3B3465AFCA89}" dt="2021-07-16T10:43:35.948" v="1206" actId="478"/>
          <ac:spMkLst>
            <pc:docMk/>
            <pc:sldMk cId="835363550" sldId="298"/>
            <ac:spMk id="3" creationId="{30EEA4FA-B3F8-487F-AB7C-A3724CAF1B76}"/>
          </ac:spMkLst>
        </pc:spChg>
        <pc:spChg chg="del">
          <ac:chgData name="Elsa Costes" userId="0984851e-cee1-465a-8af6-889aa39c25ba" providerId="ADAL" clId="{6BA612CC-2127-4B54-8A29-3B3465AFCA89}" dt="2021-07-16T10:42:25.987" v="1057" actId="478"/>
          <ac:spMkLst>
            <pc:docMk/>
            <pc:sldMk cId="835363550" sldId="298"/>
            <ac:spMk id="4" creationId="{633E922E-B4A5-4B44-8E90-925ABEBE0A85}"/>
          </ac:spMkLst>
        </pc:spChg>
        <pc:spChg chg="add mod">
          <ac:chgData name="Elsa Costes" userId="0984851e-cee1-465a-8af6-889aa39c25ba" providerId="ADAL" clId="{6BA612CC-2127-4B54-8A29-3B3465AFCA89}" dt="2021-07-16T10:49:22.566" v="1432" actId="14100"/>
          <ac:spMkLst>
            <pc:docMk/>
            <pc:sldMk cId="835363550" sldId="298"/>
            <ac:spMk id="8" creationId="{44F16FF2-FFBF-47A0-809A-FA4110640F6E}"/>
          </ac:spMkLst>
        </pc:spChg>
        <pc:picChg chg="add mod">
          <ac:chgData name="Elsa Costes" userId="0984851e-cee1-465a-8af6-889aa39c25ba" providerId="ADAL" clId="{6BA612CC-2127-4B54-8A29-3B3465AFCA89}" dt="2021-07-16T10:47:56.413" v="1416" actId="207"/>
          <ac:picMkLst>
            <pc:docMk/>
            <pc:sldMk cId="835363550" sldId="298"/>
            <ac:picMk id="6" creationId="{24F74032-F7FC-435B-B7E3-8E4D7F709FF4}"/>
          </ac:picMkLst>
        </pc:picChg>
      </pc:sldChg>
      <pc:sldChg chg="addSp delSp modSp new del mod">
        <pc:chgData name="Elsa Costes" userId="0984851e-cee1-465a-8af6-889aa39c25ba" providerId="ADAL" clId="{6BA612CC-2127-4B54-8A29-3B3465AFCA89}" dt="2021-07-16T12:48:29.007" v="1899" actId="2696"/>
        <pc:sldMkLst>
          <pc:docMk/>
          <pc:sldMk cId="872335123" sldId="299"/>
        </pc:sldMkLst>
        <pc:spChg chg="del">
          <ac:chgData name="Elsa Costes" userId="0984851e-cee1-465a-8af6-889aa39c25ba" providerId="ADAL" clId="{6BA612CC-2127-4B54-8A29-3B3465AFCA89}" dt="2021-07-16T12:27:32.430" v="1462" actId="478"/>
          <ac:spMkLst>
            <pc:docMk/>
            <pc:sldMk cId="872335123" sldId="299"/>
            <ac:spMk id="2" creationId="{DB69D711-3709-47B8-9A08-10A6C2E2AC40}"/>
          </ac:spMkLst>
        </pc:spChg>
        <pc:spChg chg="add del">
          <ac:chgData name="Elsa Costes" userId="0984851e-cee1-465a-8af6-889aa39c25ba" providerId="ADAL" clId="{6BA612CC-2127-4B54-8A29-3B3465AFCA89}" dt="2021-07-16T12:27:02.414" v="1459" actId="478"/>
          <ac:spMkLst>
            <pc:docMk/>
            <pc:sldMk cId="872335123" sldId="299"/>
            <ac:spMk id="4" creationId="{7E013648-CA59-4589-B0E2-9EFAE60BFF37}"/>
          </ac:spMkLst>
        </pc:spChg>
        <pc:spChg chg="add del mod">
          <ac:chgData name="Elsa Costes" userId="0984851e-cee1-465a-8af6-889aa39c25ba" providerId="ADAL" clId="{6BA612CC-2127-4B54-8A29-3B3465AFCA89}" dt="2021-07-16T12:26:57.174" v="1457" actId="478"/>
          <ac:spMkLst>
            <pc:docMk/>
            <pc:sldMk cId="872335123" sldId="299"/>
            <ac:spMk id="5" creationId="{36ACD5D8-F66D-431A-BF17-6DE41B4F9AC7}"/>
          </ac:spMkLst>
        </pc:spChg>
        <pc:spChg chg="add del">
          <ac:chgData name="Elsa Costes" userId="0984851e-cee1-465a-8af6-889aa39c25ba" providerId="ADAL" clId="{6BA612CC-2127-4B54-8A29-3B3465AFCA89}" dt="2021-07-16T12:27:00.103" v="1458" actId="478"/>
          <ac:spMkLst>
            <pc:docMk/>
            <pc:sldMk cId="872335123" sldId="299"/>
            <ac:spMk id="6" creationId="{9DA6A0B0-EC81-4C1C-92B8-032F241ABFEE}"/>
          </ac:spMkLst>
        </pc:spChg>
        <pc:spChg chg="add del mod">
          <ac:chgData name="Elsa Costes" userId="0984851e-cee1-465a-8af6-889aa39c25ba" providerId="ADAL" clId="{6BA612CC-2127-4B54-8A29-3B3465AFCA89}" dt="2021-07-16T12:26:50.593" v="1453" actId="478"/>
          <ac:spMkLst>
            <pc:docMk/>
            <pc:sldMk cId="872335123" sldId="299"/>
            <ac:spMk id="7" creationId="{3FCAFB73-4172-4DB8-AD0F-31C1DF9729A9}"/>
          </ac:spMkLst>
        </pc:spChg>
        <pc:spChg chg="add">
          <ac:chgData name="Elsa Costes" userId="0984851e-cee1-465a-8af6-889aa39c25ba" providerId="ADAL" clId="{6BA612CC-2127-4B54-8A29-3B3465AFCA89}" dt="2021-07-16T12:26:38.352" v="1451"/>
          <ac:spMkLst>
            <pc:docMk/>
            <pc:sldMk cId="872335123" sldId="299"/>
            <ac:spMk id="8" creationId="{ADE66FB3-E46A-4A7D-9D63-0F2D957C4EA5}"/>
          </ac:spMkLst>
        </pc:spChg>
        <pc:spChg chg="add">
          <ac:chgData name="Elsa Costes" userId="0984851e-cee1-465a-8af6-889aa39c25ba" providerId="ADAL" clId="{6BA612CC-2127-4B54-8A29-3B3465AFCA89}" dt="2021-07-16T12:26:38.352" v="1451"/>
          <ac:spMkLst>
            <pc:docMk/>
            <pc:sldMk cId="872335123" sldId="299"/>
            <ac:spMk id="9" creationId="{71D67F1F-FD5E-45AF-A32A-A8F335349399}"/>
          </ac:spMkLst>
        </pc:spChg>
        <pc:spChg chg="mod">
          <ac:chgData name="Elsa Costes" userId="0984851e-cee1-465a-8af6-889aa39c25ba" providerId="ADAL" clId="{6BA612CC-2127-4B54-8A29-3B3465AFCA89}" dt="2021-07-16T12:34:37.198" v="1524" actId="18245"/>
          <ac:spMkLst>
            <pc:docMk/>
            <pc:sldMk cId="872335123" sldId="299"/>
            <ac:spMk id="11" creationId="{F56D17E4-0C46-43F2-9BDE-392E3B79A96A}"/>
          </ac:spMkLst>
        </pc:spChg>
        <pc:spChg chg="mod">
          <ac:chgData name="Elsa Costes" userId="0984851e-cee1-465a-8af6-889aa39c25ba" providerId="ADAL" clId="{6BA612CC-2127-4B54-8A29-3B3465AFCA89}" dt="2021-07-16T12:34:37.198" v="1524" actId="18245"/>
          <ac:spMkLst>
            <pc:docMk/>
            <pc:sldMk cId="872335123" sldId="299"/>
            <ac:spMk id="12" creationId="{8A77FAB2-015F-4DF7-8715-4E14B6A91803}"/>
          </ac:spMkLst>
        </pc:spChg>
        <pc:spChg chg="mod">
          <ac:chgData name="Elsa Costes" userId="0984851e-cee1-465a-8af6-889aa39c25ba" providerId="ADAL" clId="{6BA612CC-2127-4B54-8A29-3B3465AFCA89}" dt="2021-07-16T12:34:37.198" v="1524" actId="18245"/>
          <ac:spMkLst>
            <pc:docMk/>
            <pc:sldMk cId="872335123" sldId="299"/>
            <ac:spMk id="13" creationId="{903C3ECB-FBDB-4D0B-9F68-21D1BC724B6A}"/>
          </ac:spMkLst>
        </pc:spChg>
        <pc:spChg chg="mod">
          <ac:chgData name="Elsa Costes" userId="0984851e-cee1-465a-8af6-889aa39c25ba" providerId="ADAL" clId="{6BA612CC-2127-4B54-8A29-3B3465AFCA89}" dt="2021-07-16T12:34:37.198" v="1524" actId="18245"/>
          <ac:spMkLst>
            <pc:docMk/>
            <pc:sldMk cId="872335123" sldId="299"/>
            <ac:spMk id="14" creationId="{9B06F911-CC2D-4E6D-AC59-CCBCD28D65D2}"/>
          </ac:spMkLst>
        </pc:spChg>
        <pc:spChg chg="mod">
          <ac:chgData name="Elsa Costes" userId="0984851e-cee1-465a-8af6-889aa39c25ba" providerId="ADAL" clId="{6BA612CC-2127-4B54-8A29-3B3465AFCA89}" dt="2021-07-16T12:34:37.198" v="1524" actId="18245"/>
          <ac:spMkLst>
            <pc:docMk/>
            <pc:sldMk cId="872335123" sldId="299"/>
            <ac:spMk id="15" creationId="{B7ECDB5E-5528-45B4-800C-B2536793E6B0}"/>
          </ac:spMkLst>
        </pc:spChg>
        <pc:grpChg chg="mod">
          <ac:chgData name="Elsa Costes" userId="0984851e-cee1-465a-8af6-889aa39c25ba" providerId="ADAL" clId="{6BA612CC-2127-4B54-8A29-3B3465AFCA89}" dt="2021-07-16T12:35:06.406" v="1532" actId="1037"/>
          <ac:grpSpMkLst>
            <pc:docMk/>
            <pc:sldMk cId="872335123" sldId="299"/>
            <ac:grpSpMk id="10" creationId="{29991885-9F15-4B50-B666-5968EC9AC395}"/>
          </ac:grpSpMkLst>
        </pc:grpChg>
        <pc:graphicFrameChg chg="add del mod modGraphic">
          <ac:chgData name="Elsa Costes" userId="0984851e-cee1-465a-8af6-889aa39c25ba" providerId="ADAL" clId="{6BA612CC-2127-4B54-8A29-3B3465AFCA89}" dt="2021-07-16T12:34:37.198" v="1524" actId="18245"/>
          <ac:graphicFrameMkLst>
            <pc:docMk/>
            <pc:sldMk cId="872335123" sldId="299"/>
            <ac:graphicFrameMk id="3" creationId="{BB4F1AA3-CAD5-46E9-AD71-E21364E00C55}"/>
          </ac:graphicFrameMkLst>
        </pc:graphicFrameChg>
      </pc:sldChg>
      <pc:sldChg chg="addSp delSp modSp new mod modNotesTx">
        <pc:chgData name="Elsa Costes" userId="0984851e-cee1-465a-8af6-889aa39c25ba" providerId="ADAL" clId="{6BA612CC-2127-4B54-8A29-3B3465AFCA89}" dt="2021-07-22T12:58:56.398" v="2483"/>
        <pc:sldMkLst>
          <pc:docMk/>
          <pc:sldMk cId="1607088884" sldId="300"/>
        </pc:sldMkLst>
        <pc:spChg chg="del">
          <ac:chgData name="Elsa Costes" userId="0984851e-cee1-465a-8af6-889aa39c25ba" providerId="ADAL" clId="{6BA612CC-2127-4B54-8A29-3B3465AFCA89}" dt="2021-07-16T12:35:35.211" v="1534" actId="478"/>
          <ac:spMkLst>
            <pc:docMk/>
            <pc:sldMk cId="1607088884" sldId="300"/>
            <ac:spMk id="2" creationId="{F4B6DFDA-35F4-4BB5-9D7E-246D7B3E50DC}"/>
          </ac:spMkLst>
        </pc:spChg>
        <pc:spChg chg="mod">
          <ac:chgData name="Elsa Costes" userId="0984851e-cee1-465a-8af6-889aa39c25ba" providerId="ADAL" clId="{6BA612CC-2127-4B54-8A29-3B3465AFCA89}" dt="2021-07-16T12:36:17.382" v="1536" actId="18245"/>
          <ac:spMkLst>
            <pc:docMk/>
            <pc:sldMk cId="1607088884" sldId="300"/>
            <ac:spMk id="5" creationId="{B716B1EA-D4D6-47DA-8EC8-C96AF1161485}"/>
          </ac:spMkLst>
        </pc:spChg>
        <pc:spChg chg="mod">
          <ac:chgData name="Elsa Costes" userId="0984851e-cee1-465a-8af6-889aa39c25ba" providerId="ADAL" clId="{6BA612CC-2127-4B54-8A29-3B3465AFCA89}" dt="2021-07-19T11:29:22.930" v="1904" actId="255"/>
          <ac:spMkLst>
            <pc:docMk/>
            <pc:sldMk cId="1607088884" sldId="300"/>
            <ac:spMk id="6" creationId="{2524A442-2E68-404F-B6AA-2ADFCE302198}"/>
          </ac:spMkLst>
        </pc:spChg>
        <pc:spChg chg="mod">
          <ac:chgData name="Elsa Costes" userId="0984851e-cee1-465a-8af6-889aa39c25ba" providerId="ADAL" clId="{6BA612CC-2127-4B54-8A29-3B3465AFCA89}" dt="2021-07-19T11:29:28.503" v="1905" actId="255"/>
          <ac:spMkLst>
            <pc:docMk/>
            <pc:sldMk cId="1607088884" sldId="300"/>
            <ac:spMk id="7" creationId="{5BC591F7-0AA6-412C-AFED-1A1A93C63E58}"/>
          </ac:spMkLst>
        </pc:spChg>
        <pc:spChg chg="mod">
          <ac:chgData name="Elsa Costes" userId="0984851e-cee1-465a-8af6-889aa39c25ba" providerId="ADAL" clId="{6BA612CC-2127-4B54-8A29-3B3465AFCA89}" dt="2021-07-19T11:29:32.766" v="1906" actId="255"/>
          <ac:spMkLst>
            <pc:docMk/>
            <pc:sldMk cId="1607088884" sldId="300"/>
            <ac:spMk id="8" creationId="{E791D980-5CE6-4862-A2BA-7F54995F7E4F}"/>
          </ac:spMkLst>
        </pc:spChg>
        <pc:spChg chg="mod">
          <ac:chgData name="Elsa Costes" userId="0984851e-cee1-465a-8af6-889aa39c25ba" providerId="ADAL" clId="{6BA612CC-2127-4B54-8A29-3B3465AFCA89}" dt="2021-07-19T11:29:37.455" v="1907" actId="255"/>
          <ac:spMkLst>
            <pc:docMk/>
            <pc:sldMk cId="1607088884" sldId="300"/>
            <ac:spMk id="9" creationId="{77B9EBD1-80D3-475A-AE87-F1B779B5B4C6}"/>
          </ac:spMkLst>
        </pc:spChg>
        <pc:spChg chg="add del">
          <ac:chgData name="Elsa Costes" userId="0984851e-cee1-465a-8af6-889aa39c25ba" providerId="ADAL" clId="{6BA612CC-2127-4B54-8A29-3B3465AFCA89}" dt="2021-07-16T12:36:40.040" v="1543" actId="22"/>
          <ac:spMkLst>
            <pc:docMk/>
            <pc:sldMk cId="1607088884" sldId="300"/>
            <ac:spMk id="11" creationId="{05BC3630-8A4A-40A4-90FB-D62081DF9E65}"/>
          </ac:spMkLst>
        </pc:spChg>
        <pc:spChg chg="add del">
          <ac:chgData name="Elsa Costes" userId="0984851e-cee1-465a-8af6-889aa39c25ba" providerId="ADAL" clId="{6BA612CC-2127-4B54-8A29-3B3465AFCA89}" dt="2021-07-16T12:37:23.787" v="1553" actId="22"/>
          <ac:spMkLst>
            <pc:docMk/>
            <pc:sldMk cId="1607088884" sldId="300"/>
            <ac:spMk id="15" creationId="{B3D636D4-8AB5-4C2A-B631-5812DEAD0C29}"/>
          </ac:spMkLst>
        </pc:spChg>
        <pc:spChg chg="add del mod">
          <ac:chgData name="Elsa Costes" userId="0984851e-cee1-465a-8af6-889aa39c25ba" providerId="ADAL" clId="{6BA612CC-2127-4B54-8A29-3B3465AFCA89}" dt="2021-07-16T12:46:37.772" v="1879" actId="478"/>
          <ac:spMkLst>
            <pc:docMk/>
            <pc:sldMk cId="1607088884" sldId="300"/>
            <ac:spMk id="16" creationId="{A7D80479-2E6F-49D3-9BB8-DF80FB3975A7}"/>
          </ac:spMkLst>
        </pc:spChg>
        <pc:spChg chg="add del mod">
          <ac:chgData name="Elsa Costes" userId="0984851e-cee1-465a-8af6-889aa39c25ba" providerId="ADAL" clId="{6BA612CC-2127-4B54-8A29-3B3465AFCA89}" dt="2021-07-16T12:46:10.303" v="1865" actId="478"/>
          <ac:spMkLst>
            <pc:docMk/>
            <pc:sldMk cId="1607088884" sldId="300"/>
            <ac:spMk id="17" creationId="{90F12AE8-7728-4C86-9A0F-AC42ADB0521F}"/>
          </ac:spMkLst>
        </pc:spChg>
        <pc:spChg chg="add del mod">
          <ac:chgData name="Elsa Costes" userId="0984851e-cee1-465a-8af6-889aa39c25ba" providerId="ADAL" clId="{6BA612CC-2127-4B54-8A29-3B3465AFCA89}" dt="2021-07-16T12:45:57.896" v="1853" actId="478"/>
          <ac:spMkLst>
            <pc:docMk/>
            <pc:sldMk cId="1607088884" sldId="300"/>
            <ac:spMk id="18" creationId="{1AA176A0-9DBC-4530-ACE8-28D0B84069C2}"/>
          </ac:spMkLst>
        </pc:spChg>
        <pc:spChg chg="add del mod">
          <ac:chgData name="Elsa Costes" userId="0984851e-cee1-465a-8af6-889aa39c25ba" providerId="ADAL" clId="{6BA612CC-2127-4B54-8A29-3B3465AFCA89}" dt="2021-07-16T12:45:20.828" v="1842" actId="478"/>
          <ac:spMkLst>
            <pc:docMk/>
            <pc:sldMk cId="1607088884" sldId="300"/>
            <ac:spMk id="19" creationId="{0C389107-99D6-4CA5-AF75-2A63DE75228F}"/>
          </ac:spMkLst>
        </pc:spChg>
        <pc:spChg chg="add mod">
          <ac:chgData name="Elsa Costes" userId="0984851e-cee1-465a-8af6-889aa39c25ba" providerId="ADAL" clId="{6BA612CC-2127-4B54-8A29-3B3465AFCA89}" dt="2021-07-16T12:48:14.938" v="1897" actId="1076"/>
          <ac:spMkLst>
            <pc:docMk/>
            <pc:sldMk cId="1607088884" sldId="300"/>
            <ac:spMk id="20" creationId="{EE80D1EF-3E8A-4552-8409-54A0984E58F4}"/>
          </ac:spMkLst>
        </pc:spChg>
        <pc:spChg chg="add mod">
          <ac:chgData name="Elsa Costes" userId="0984851e-cee1-465a-8af6-889aa39c25ba" providerId="ADAL" clId="{6BA612CC-2127-4B54-8A29-3B3465AFCA89}" dt="2021-07-16T12:47:08.233" v="1885" actId="1076"/>
          <ac:spMkLst>
            <pc:docMk/>
            <pc:sldMk cId="1607088884" sldId="300"/>
            <ac:spMk id="21" creationId="{D0CAD731-8A7E-403E-9257-8F68D82DA76B}"/>
          </ac:spMkLst>
        </pc:spChg>
        <pc:spChg chg="add mod">
          <ac:chgData name="Elsa Costes" userId="0984851e-cee1-465a-8af6-889aa39c25ba" providerId="ADAL" clId="{6BA612CC-2127-4B54-8A29-3B3465AFCA89}" dt="2021-07-16T12:48:06.146" v="1895" actId="1076"/>
          <ac:spMkLst>
            <pc:docMk/>
            <pc:sldMk cId="1607088884" sldId="300"/>
            <ac:spMk id="22" creationId="{0A6FBD9B-BF4F-49C6-BB99-1D3AB2005F67}"/>
          </ac:spMkLst>
        </pc:spChg>
        <pc:spChg chg="add mod">
          <ac:chgData name="Elsa Costes" userId="0984851e-cee1-465a-8af6-889aa39c25ba" providerId="ADAL" clId="{6BA612CC-2127-4B54-8A29-3B3465AFCA89}" dt="2021-07-16T12:48:20.987" v="1898" actId="1076"/>
          <ac:spMkLst>
            <pc:docMk/>
            <pc:sldMk cId="1607088884" sldId="300"/>
            <ac:spMk id="23" creationId="{8C28E29A-186B-4206-85DD-8BFEEB257838}"/>
          </ac:spMkLst>
        </pc:spChg>
        <pc:grpChg chg="mod">
          <ac:chgData name="Elsa Costes" userId="0984851e-cee1-465a-8af6-889aa39c25ba" providerId="ADAL" clId="{6BA612CC-2127-4B54-8A29-3B3465AFCA89}" dt="2021-07-16T12:48:01.283" v="1894" actId="14100"/>
          <ac:grpSpMkLst>
            <pc:docMk/>
            <pc:sldMk cId="1607088884" sldId="300"/>
            <ac:grpSpMk id="4" creationId="{293B3632-6632-49CC-92CF-F6B14A6557A7}"/>
          </ac:grpSpMkLst>
        </pc:grpChg>
        <pc:graphicFrameChg chg="add del modGraphic">
          <ac:chgData name="Elsa Costes" userId="0984851e-cee1-465a-8af6-889aa39c25ba" providerId="ADAL" clId="{6BA612CC-2127-4B54-8A29-3B3465AFCA89}" dt="2021-07-16T12:36:17.382" v="1536" actId="18245"/>
          <ac:graphicFrameMkLst>
            <pc:docMk/>
            <pc:sldMk cId="1607088884" sldId="300"/>
            <ac:graphicFrameMk id="3" creationId="{E7335F11-C807-4CE1-9A27-59EB9089EA1D}"/>
          </ac:graphicFrameMkLst>
        </pc:graphicFrameChg>
        <pc:picChg chg="add del mod">
          <ac:chgData name="Elsa Costes" userId="0984851e-cee1-465a-8af6-889aa39c25ba" providerId="ADAL" clId="{6BA612CC-2127-4B54-8A29-3B3465AFCA89}" dt="2021-07-16T12:36:47.903" v="1546" actId="478"/>
          <ac:picMkLst>
            <pc:docMk/>
            <pc:sldMk cId="1607088884" sldId="300"/>
            <ac:picMk id="13" creationId="{D596F5EE-AF28-4126-8C9B-7790624CB5D2}"/>
          </ac:picMkLst>
        </pc:picChg>
      </pc:sldChg>
    </pc:docChg>
  </pc:docChgLst>
  <pc:docChgLst>
    <pc:chgData name="Elsa Costes" userId="0984851e-cee1-465a-8af6-889aa39c25ba" providerId="ADAL" clId="{E59959F1-4E70-4967-8E1B-1E974B2AA497}"/>
    <pc:docChg chg="custSel addSld delSld modSld sldOrd">
      <pc:chgData name="Elsa Costes" userId="0984851e-cee1-465a-8af6-889aa39c25ba" providerId="ADAL" clId="{E59959F1-4E70-4967-8E1B-1E974B2AA497}" dt="2021-04-16T13:04:07.173" v="42" actId="47"/>
      <pc:docMkLst>
        <pc:docMk/>
      </pc:docMkLst>
      <pc:sldChg chg="add del">
        <pc:chgData name="Elsa Costes" userId="0984851e-cee1-465a-8af6-889aa39c25ba" providerId="ADAL" clId="{E59959F1-4E70-4967-8E1B-1E974B2AA497}" dt="2021-04-16T12:13:49.778" v="8" actId="2696"/>
        <pc:sldMkLst>
          <pc:docMk/>
          <pc:sldMk cId="1856279528" sldId="263"/>
        </pc:sldMkLst>
      </pc:sldChg>
      <pc:sldChg chg="add del">
        <pc:chgData name="Elsa Costes" userId="0984851e-cee1-465a-8af6-889aa39c25ba" providerId="ADAL" clId="{E59959F1-4E70-4967-8E1B-1E974B2AA497}" dt="2021-04-16T12:48:33.972" v="39" actId="2696"/>
        <pc:sldMkLst>
          <pc:docMk/>
          <pc:sldMk cId="3687310459" sldId="272"/>
        </pc:sldMkLst>
      </pc:sldChg>
      <pc:sldChg chg="add del">
        <pc:chgData name="Elsa Costes" userId="0984851e-cee1-465a-8af6-889aa39c25ba" providerId="ADAL" clId="{E59959F1-4E70-4967-8E1B-1E974B2AA497}" dt="2021-04-16T12:48:33.972" v="39" actId="2696"/>
        <pc:sldMkLst>
          <pc:docMk/>
          <pc:sldMk cId="2676042567" sldId="273"/>
        </pc:sldMkLst>
      </pc:sldChg>
      <pc:sldChg chg="addSp delSp modSp new del mod ord modClrScheme chgLayout">
        <pc:chgData name="Elsa Costes" userId="0984851e-cee1-465a-8af6-889aa39c25ba" providerId="ADAL" clId="{E59959F1-4E70-4967-8E1B-1E974B2AA497}" dt="2021-04-16T12:48:33.972" v="39" actId="2696"/>
        <pc:sldMkLst>
          <pc:docMk/>
          <pc:sldMk cId="1704255541" sldId="274"/>
        </pc:sldMkLst>
        <pc:spChg chg="del mod ord">
          <ac:chgData name="Elsa Costes" userId="0984851e-cee1-465a-8af6-889aa39c25ba" providerId="ADAL" clId="{E59959F1-4E70-4967-8E1B-1E974B2AA497}" dt="2021-04-16T12:21:55.910" v="13" actId="700"/>
          <ac:spMkLst>
            <pc:docMk/>
            <pc:sldMk cId="1704255541" sldId="274"/>
            <ac:spMk id="2" creationId="{85C8F234-7DFA-4DB3-99E0-9F6EADA577AA}"/>
          </ac:spMkLst>
        </pc:spChg>
        <pc:spChg chg="del mod ord">
          <ac:chgData name="Elsa Costes" userId="0984851e-cee1-465a-8af6-889aa39c25ba" providerId="ADAL" clId="{E59959F1-4E70-4967-8E1B-1E974B2AA497}" dt="2021-04-16T12:21:55.910" v="13" actId="700"/>
          <ac:spMkLst>
            <pc:docMk/>
            <pc:sldMk cId="1704255541" sldId="274"/>
            <ac:spMk id="3" creationId="{85CDDF5A-F95B-44B9-A2B7-6809A3A84DEF}"/>
          </ac:spMkLst>
        </pc:spChg>
        <pc:spChg chg="mod ord">
          <ac:chgData name="Elsa Costes" userId="0984851e-cee1-465a-8af6-889aa39c25ba" providerId="ADAL" clId="{E59959F1-4E70-4967-8E1B-1E974B2AA497}" dt="2021-04-16T12:21:55.910" v="13" actId="700"/>
          <ac:spMkLst>
            <pc:docMk/>
            <pc:sldMk cId="1704255541" sldId="274"/>
            <ac:spMk id="4" creationId="{092B6E05-7A0D-4727-928D-A2F6716A0AAB}"/>
          </ac:spMkLst>
        </pc:spChg>
        <pc:spChg chg="add mod ord">
          <ac:chgData name="Elsa Costes" userId="0984851e-cee1-465a-8af6-889aa39c25ba" providerId="ADAL" clId="{E59959F1-4E70-4967-8E1B-1E974B2AA497}" dt="2021-04-16T12:22:09.937" v="38" actId="20577"/>
          <ac:spMkLst>
            <pc:docMk/>
            <pc:sldMk cId="1704255541" sldId="274"/>
            <ac:spMk id="5" creationId="{F90B7CB5-6DDE-4EAE-AF6E-2BCCD6629A3A}"/>
          </ac:spMkLst>
        </pc:spChg>
        <pc:spChg chg="add mod ord">
          <ac:chgData name="Elsa Costes" userId="0984851e-cee1-465a-8af6-889aa39c25ba" providerId="ADAL" clId="{E59959F1-4E70-4967-8E1B-1E974B2AA497}" dt="2021-04-16T12:21:55.910" v="13" actId="700"/>
          <ac:spMkLst>
            <pc:docMk/>
            <pc:sldMk cId="1704255541" sldId="274"/>
            <ac:spMk id="6" creationId="{1BAF2151-CBA9-492B-A2B1-AC133F81B14C}"/>
          </ac:spMkLst>
        </pc:spChg>
      </pc:sldChg>
      <pc:sldChg chg="del">
        <pc:chgData name="Elsa Costes" userId="0984851e-cee1-465a-8af6-889aa39c25ba" providerId="ADAL" clId="{E59959F1-4E70-4967-8E1B-1E974B2AA497}" dt="2021-04-16T09:41:36.137" v="0" actId="2696"/>
        <pc:sldMkLst>
          <pc:docMk/>
          <pc:sldMk cId="2678066142" sldId="278"/>
        </pc:sldMkLst>
      </pc:sldChg>
      <pc:sldChg chg="del">
        <pc:chgData name="Elsa Costes" userId="0984851e-cee1-465a-8af6-889aa39c25ba" providerId="ADAL" clId="{E59959F1-4E70-4967-8E1B-1E974B2AA497}" dt="2021-04-16T09:41:38.744" v="1" actId="2696"/>
        <pc:sldMkLst>
          <pc:docMk/>
          <pc:sldMk cId="3957545919" sldId="279"/>
        </pc:sldMkLst>
      </pc:sldChg>
      <pc:sldChg chg="del">
        <pc:chgData name="Elsa Costes" userId="0984851e-cee1-465a-8af6-889aa39c25ba" providerId="ADAL" clId="{E59959F1-4E70-4967-8E1B-1E974B2AA497}" dt="2021-04-16T09:41:41.221" v="2" actId="2696"/>
        <pc:sldMkLst>
          <pc:docMk/>
          <pc:sldMk cId="2581342003" sldId="280"/>
        </pc:sldMkLst>
      </pc:sldChg>
      <pc:sldChg chg="del">
        <pc:chgData name="Elsa Costes" userId="0984851e-cee1-465a-8af6-889aa39c25ba" providerId="ADAL" clId="{E59959F1-4E70-4967-8E1B-1E974B2AA497}" dt="2021-04-16T09:41:43.690" v="3" actId="2696"/>
        <pc:sldMkLst>
          <pc:docMk/>
          <pc:sldMk cId="1622141702" sldId="281"/>
        </pc:sldMkLst>
      </pc:sldChg>
      <pc:sldChg chg="del">
        <pc:chgData name="Elsa Costes" userId="0984851e-cee1-465a-8af6-889aa39c25ba" providerId="ADAL" clId="{E59959F1-4E70-4967-8E1B-1E974B2AA497}" dt="2021-04-16T09:41:48.806" v="4" actId="2696"/>
        <pc:sldMkLst>
          <pc:docMk/>
          <pc:sldMk cId="1693297988" sldId="282"/>
        </pc:sldMkLst>
      </pc:sldChg>
      <pc:sldChg chg="del">
        <pc:chgData name="Elsa Costes" userId="0984851e-cee1-465a-8af6-889aa39c25ba" providerId="ADAL" clId="{E59959F1-4E70-4967-8E1B-1E974B2AA497}" dt="2021-04-16T09:41:48.806" v="4" actId="2696"/>
        <pc:sldMkLst>
          <pc:docMk/>
          <pc:sldMk cId="2427845285" sldId="283"/>
        </pc:sldMkLst>
      </pc:sldChg>
      <pc:sldChg chg="del">
        <pc:chgData name="Elsa Costes" userId="0984851e-cee1-465a-8af6-889aa39c25ba" providerId="ADAL" clId="{E59959F1-4E70-4967-8E1B-1E974B2AA497}" dt="2021-04-16T09:41:48.806" v="4" actId="2696"/>
        <pc:sldMkLst>
          <pc:docMk/>
          <pc:sldMk cId="440370076" sldId="284"/>
        </pc:sldMkLst>
      </pc:sldChg>
      <pc:sldChg chg="del">
        <pc:chgData name="Elsa Costes" userId="0984851e-cee1-465a-8af6-889aa39c25ba" providerId="ADAL" clId="{E59959F1-4E70-4967-8E1B-1E974B2AA497}" dt="2021-04-16T09:41:48.806" v="4" actId="2696"/>
        <pc:sldMkLst>
          <pc:docMk/>
          <pc:sldMk cId="1484142585" sldId="285"/>
        </pc:sldMkLst>
      </pc:sldChg>
      <pc:sldChg chg="del">
        <pc:chgData name="Elsa Costes" userId="0984851e-cee1-465a-8af6-889aa39c25ba" providerId="ADAL" clId="{E59959F1-4E70-4967-8E1B-1E974B2AA497}" dt="2021-04-16T09:41:48.806" v="4" actId="2696"/>
        <pc:sldMkLst>
          <pc:docMk/>
          <pc:sldMk cId="4158919056" sldId="286"/>
        </pc:sldMkLst>
      </pc:sldChg>
      <pc:sldChg chg="add del">
        <pc:chgData name="Elsa Costes" userId="0984851e-cee1-465a-8af6-889aa39c25ba" providerId="ADAL" clId="{E59959F1-4E70-4967-8E1B-1E974B2AA497}" dt="2021-04-16T12:13:49.778" v="8" actId="2696"/>
        <pc:sldMkLst>
          <pc:docMk/>
          <pc:sldMk cId="3525513799" sldId="288"/>
        </pc:sldMkLst>
      </pc:sldChg>
      <pc:sldChg chg="add del">
        <pc:chgData name="Elsa Costes" userId="0984851e-cee1-465a-8af6-889aa39c25ba" providerId="ADAL" clId="{E59959F1-4E70-4967-8E1B-1E974B2AA497}" dt="2021-04-16T09:43:19.995" v="6" actId="47"/>
        <pc:sldMkLst>
          <pc:docMk/>
          <pc:sldMk cId="1072305535" sldId="292"/>
        </pc:sldMkLst>
      </pc:sldChg>
      <pc:sldChg chg="add del">
        <pc:chgData name="Elsa Costes" userId="0984851e-cee1-465a-8af6-889aa39c25ba" providerId="ADAL" clId="{E59959F1-4E70-4967-8E1B-1E974B2AA497}" dt="2021-04-16T12:48:35.248" v="40"/>
        <pc:sldMkLst>
          <pc:docMk/>
          <pc:sldMk cId="1137835091" sldId="294"/>
        </pc:sldMkLst>
      </pc:sldChg>
      <pc:sldChg chg="add del delCm">
        <pc:chgData name="Elsa Costes" userId="0984851e-cee1-465a-8af6-889aa39c25ba" providerId="ADAL" clId="{E59959F1-4E70-4967-8E1B-1E974B2AA497}" dt="2021-04-16T12:48:35.248" v="40"/>
        <pc:sldMkLst>
          <pc:docMk/>
          <pc:sldMk cId="498674769" sldId="295"/>
        </pc:sldMkLst>
      </pc:sldChg>
      <pc:sldChg chg="add del">
        <pc:chgData name="Elsa Costes" userId="0984851e-cee1-465a-8af6-889aa39c25ba" providerId="ADAL" clId="{E59959F1-4E70-4967-8E1B-1E974B2AA497}" dt="2021-04-16T12:48:35.248" v="40"/>
        <pc:sldMkLst>
          <pc:docMk/>
          <pc:sldMk cId="3518608450" sldId="296"/>
        </pc:sldMkLst>
      </pc:sldChg>
      <pc:sldChg chg="add del">
        <pc:chgData name="Elsa Costes" userId="0984851e-cee1-465a-8af6-889aa39c25ba" providerId="ADAL" clId="{E59959F1-4E70-4967-8E1B-1E974B2AA497}" dt="2021-04-16T12:50:36.635" v="41" actId="47"/>
        <pc:sldMkLst>
          <pc:docMk/>
          <pc:sldMk cId="262087088" sldId="312"/>
        </pc:sldMkLst>
      </pc:sldChg>
      <pc:sldChg chg="add del">
        <pc:chgData name="Elsa Costes" userId="0984851e-cee1-465a-8af6-889aa39c25ba" providerId="ADAL" clId="{E59959F1-4E70-4967-8E1B-1E974B2AA497}" dt="2021-04-16T13:04:07.173" v="42" actId="47"/>
        <pc:sldMkLst>
          <pc:docMk/>
          <pc:sldMk cId="1536438170" sldId="313"/>
        </pc:sldMkLst>
      </pc:sldChg>
      <pc:sldChg chg="add">
        <pc:chgData name="Elsa Costes" userId="0984851e-cee1-465a-8af6-889aa39c25ba" providerId="ADAL" clId="{E59959F1-4E70-4967-8E1B-1E974B2AA497}" dt="2021-04-16T12:48:35.248" v="40"/>
        <pc:sldMkLst>
          <pc:docMk/>
          <pc:sldMk cId="1620770426" sldId="314"/>
        </pc:sldMkLst>
      </pc:sldChg>
    </pc:docChg>
  </pc:docChgLst>
  <pc:docChgLst>
    <pc:chgData name="Elsa Costes" userId="0984851e-cee1-465a-8af6-889aa39c25ba" providerId="ADAL" clId="{E8208F97-F689-4535-B355-3D865BC2ABF8}"/>
    <pc:docChg chg="modSld">
      <pc:chgData name="Elsa Costes" userId="0984851e-cee1-465a-8af6-889aa39c25ba" providerId="ADAL" clId="{E8208F97-F689-4535-B355-3D865BC2ABF8}" dt="2023-07-26T14:10:17.195" v="23" actId="20577"/>
      <pc:docMkLst>
        <pc:docMk/>
      </pc:docMkLst>
      <pc:sldChg chg="modNotesTx">
        <pc:chgData name="Elsa Costes" userId="0984851e-cee1-465a-8af6-889aa39c25ba" providerId="ADAL" clId="{E8208F97-F689-4535-B355-3D865BC2ABF8}" dt="2023-07-26T14:09:37.524" v="14" actId="20577"/>
        <pc:sldMkLst>
          <pc:docMk/>
          <pc:sldMk cId="4232141027" sldId="292"/>
        </pc:sldMkLst>
      </pc:sldChg>
      <pc:sldChg chg="modNotesTx">
        <pc:chgData name="Elsa Costes" userId="0984851e-cee1-465a-8af6-889aa39c25ba" providerId="ADAL" clId="{E8208F97-F689-4535-B355-3D865BC2ABF8}" dt="2023-07-26T14:10:17.195" v="23" actId="20577"/>
        <pc:sldMkLst>
          <pc:docMk/>
          <pc:sldMk cId="1127693314" sldId="293"/>
        </pc:sldMkLst>
      </pc:sldChg>
    </pc:docChg>
  </pc:docChgLst>
  <pc:docChgLst>
    <pc:chgData name="Elsa Costes" userId="0984851e-cee1-465a-8af6-889aa39c25ba" providerId="ADAL" clId="{85D1B039-0759-46B7-A345-90415D3B55F2}"/>
    <pc:docChg chg="undo redo custSel addSld delSld modSld sldOrd">
      <pc:chgData name="Elsa Costes" userId="0984851e-cee1-465a-8af6-889aa39c25ba" providerId="ADAL" clId="{85D1B039-0759-46B7-A345-90415D3B55F2}" dt="2021-06-30T12:26:36.626" v="7036" actId="478"/>
      <pc:docMkLst>
        <pc:docMk/>
      </pc:docMkLst>
      <pc:sldChg chg="modSp new mod">
        <pc:chgData name="Elsa Costes" userId="0984851e-cee1-465a-8af6-889aa39c25ba" providerId="ADAL" clId="{85D1B039-0759-46B7-A345-90415D3B55F2}" dt="2021-06-30T09:13:39.561" v="5821" actId="20577"/>
        <pc:sldMkLst>
          <pc:docMk/>
          <pc:sldMk cId="2709042940" sldId="256"/>
        </pc:sldMkLst>
        <pc:spChg chg="mod">
          <ac:chgData name="Elsa Costes" userId="0984851e-cee1-465a-8af6-889aa39c25ba" providerId="ADAL" clId="{85D1B039-0759-46B7-A345-90415D3B55F2}" dt="2021-04-19T11:33:16.388" v="15" actId="20577"/>
          <ac:spMkLst>
            <pc:docMk/>
            <pc:sldMk cId="2709042940" sldId="256"/>
            <ac:spMk id="2" creationId="{5FCF3BE0-D3B1-4530-A5D7-58F19333C27B}"/>
          </ac:spMkLst>
        </pc:spChg>
        <pc:spChg chg="mod">
          <ac:chgData name="Elsa Costes" userId="0984851e-cee1-465a-8af6-889aa39c25ba" providerId="ADAL" clId="{85D1B039-0759-46B7-A345-90415D3B55F2}" dt="2021-06-30T09:13:39.561" v="5821" actId="20577"/>
          <ac:spMkLst>
            <pc:docMk/>
            <pc:sldMk cId="2709042940" sldId="256"/>
            <ac:spMk id="3" creationId="{883C9356-5C08-4397-AC42-E0C8919159CA}"/>
          </ac:spMkLst>
        </pc:spChg>
      </pc:sldChg>
      <pc:sldChg chg="modSp add mod">
        <pc:chgData name="Elsa Costes" userId="0984851e-cee1-465a-8af6-889aa39c25ba" providerId="ADAL" clId="{85D1B039-0759-46B7-A345-90415D3B55F2}" dt="2021-04-19T11:33:59.797" v="76" actId="20577"/>
        <pc:sldMkLst>
          <pc:docMk/>
          <pc:sldMk cId="1856279528" sldId="263"/>
        </pc:sldMkLst>
        <pc:spChg chg="mod">
          <ac:chgData name="Elsa Costes" userId="0984851e-cee1-465a-8af6-889aa39c25ba" providerId="ADAL" clId="{85D1B039-0759-46B7-A345-90415D3B55F2}" dt="2021-04-19T11:33:59.797" v="76" actId="20577"/>
          <ac:spMkLst>
            <pc:docMk/>
            <pc:sldMk cId="1856279528" sldId="263"/>
            <ac:spMk id="5" creationId="{00000000-0000-0000-0000-000000000000}"/>
          </ac:spMkLst>
        </pc:spChg>
      </pc:sldChg>
      <pc:sldChg chg="addSp delSp modSp new mod ord modClrScheme chgLayout modNotesTx">
        <pc:chgData name="Elsa Costes" userId="0984851e-cee1-465a-8af6-889aa39c25ba" providerId="ADAL" clId="{85D1B039-0759-46B7-A345-90415D3B55F2}" dt="2021-06-30T09:20:21.072" v="6062" actId="478"/>
        <pc:sldMkLst>
          <pc:docMk/>
          <pc:sldMk cId="1425557594" sldId="264"/>
        </pc:sldMkLst>
        <pc:spChg chg="mod">
          <ac:chgData name="Elsa Costes" userId="0984851e-cee1-465a-8af6-889aa39c25ba" providerId="ADAL" clId="{85D1B039-0759-46B7-A345-90415D3B55F2}" dt="2021-04-20T14:07:46.590" v="1408" actId="26606"/>
          <ac:spMkLst>
            <pc:docMk/>
            <pc:sldMk cId="1425557594" sldId="264"/>
            <ac:spMk id="2" creationId="{C3B0C837-3100-44EC-AE0D-63C9DAC2809D}"/>
          </ac:spMkLst>
        </pc:spChg>
        <pc:spChg chg="mod">
          <ac:chgData name="Elsa Costes" userId="0984851e-cee1-465a-8af6-889aa39c25ba" providerId="ADAL" clId="{85D1B039-0759-46B7-A345-90415D3B55F2}" dt="2021-04-20T14:07:46.590" v="1408" actId="26606"/>
          <ac:spMkLst>
            <pc:docMk/>
            <pc:sldMk cId="1425557594" sldId="264"/>
            <ac:spMk id="3" creationId="{19F2503A-62A4-4757-A0B4-D015C97FFCB1}"/>
          </ac:spMkLst>
        </pc:spChg>
        <pc:spChg chg="del mod">
          <ac:chgData name="Elsa Costes" userId="0984851e-cee1-465a-8af6-889aa39c25ba" providerId="ADAL" clId="{85D1B039-0759-46B7-A345-90415D3B55F2}" dt="2021-06-30T09:20:21.072" v="6062" actId="478"/>
          <ac:spMkLst>
            <pc:docMk/>
            <pc:sldMk cId="1425557594" sldId="264"/>
            <ac:spMk id="4" creationId="{961B5912-18BC-4461-AFA5-9CE873D78BC7}"/>
          </ac:spMkLst>
        </pc:spChg>
        <pc:picChg chg="add mod ord">
          <ac:chgData name="Elsa Costes" userId="0984851e-cee1-465a-8af6-889aa39c25ba" providerId="ADAL" clId="{85D1B039-0759-46B7-A345-90415D3B55F2}" dt="2021-04-20T14:07:46.590" v="1408" actId="26606"/>
          <ac:picMkLst>
            <pc:docMk/>
            <pc:sldMk cId="1425557594" sldId="264"/>
            <ac:picMk id="1026" creationId="{1A38DA75-9A78-4E20-89A0-F463088D1C85}"/>
          </ac:picMkLst>
        </pc:picChg>
      </pc:sldChg>
      <pc:sldChg chg="addSp delSp modSp new mod modNotesTx">
        <pc:chgData name="Elsa Costes" userId="0984851e-cee1-465a-8af6-889aa39c25ba" providerId="ADAL" clId="{85D1B039-0759-46B7-A345-90415D3B55F2}" dt="2021-06-30T09:20:25.452" v="6063" actId="478"/>
        <pc:sldMkLst>
          <pc:docMk/>
          <pc:sldMk cId="4044557876" sldId="265"/>
        </pc:sldMkLst>
        <pc:spChg chg="mod">
          <ac:chgData name="Elsa Costes" userId="0984851e-cee1-465a-8af6-889aa39c25ba" providerId="ADAL" clId="{85D1B039-0759-46B7-A345-90415D3B55F2}" dt="2021-04-19T11:35:31.137" v="126" actId="20577"/>
          <ac:spMkLst>
            <pc:docMk/>
            <pc:sldMk cId="4044557876" sldId="265"/>
            <ac:spMk id="2" creationId="{875A7D67-5DEE-4B78-8754-F68209735B11}"/>
          </ac:spMkLst>
        </pc:spChg>
        <pc:spChg chg="mod">
          <ac:chgData name="Elsa Costes" userId="0984851e-cee1-465a-8af6-889aa39c25ba" providerId="ADAL" clId="{85D1B039-0759-46B7-A345-90415D3B55F2}" dt="2021-04-20T14:09:32.037" v="1419" actId="20577"/>
          <ac:spMkLst>
            <pc:docMk/>
            <pc:sldMk cId="4044557876" sldId="265"/>
            <ac:spMk id="3" creationId="{90E21643-7FCA-43A2-8798-ED0D69EC5F49}"/>
          </ac:spMkLst>
        </pc:spChg>
        <pc:spChg chg="del">
          <ac:chgData name="Elsa Costes" userId="0984851e-cee1-465a-8af6-889aa39c25ba" providerId="ADAL" clId="{85D1B039-0759-46B7-A345-90415D3B55F2}" dt="2021-06-30T09:20:25.452" v="6063" actId="478"/>
          <ac:spMkLst>
            <pc:docMk/>
            <pc:sldMk cId="4044557876" sldId="265"/>
            <ac:spMk id="4" creationId="{3A628149-62E8-4769-BE8A-88E8452A0F98}"/>
          </ac:spMkLst>
        </pc:spChg>
        <pc:picChg chg="add del mod">
          <ac:chgData name="Elsa Costes" userId="0984851e-cee1-465a-8af6-889aa39c25ba" providerId="ADAL" clId="{85D1B039-0759-46B7-A345-90415D3B55F2}" dt="2021-04-19T11:48:19.525" v="326" actId="21"/>
          <ac:picMkLst>
            <pc:docMk/>
            <pc:sldMk cId="4044557876" sldId="265"/>
            <ac:picMk id="2050" creationId="{328EE26A-57F2-4AD7-A857-D603B3F4B6C7}"/>
          </ac:picMkLst>
        </pc:picChg>
      </pc:sldChg>
      <pc:sldChg chg="addSp delSp modSp new mod addCm delCm modCm modNotesTx">
        <pc:chgData name="Elsa Costes" userId="0984851e-cee1-465a-8af6-889aa39c25ba" providerId="ADAL" clId="{85D1B039-0759-46B7-A345-90415D3B55F2}" dt="2021-06-03T08:21:27.387" v="5810" actId="1592"/>
        <pc:sldMkLst>
          <pc:docMk/>
          <pc:sldMk cId="2704044424" sldId="266"/>
        </pc:sldMkLst>
        <pc:spChg chg="mod">
          <ac:chgData name="Elsa Costes" userId="0984851e-cee1-465a-8af6-889aa39c25ba" providerId="ADAL" clId="{85D1B039-0759-46B7-A345-90415D3B55F2}" dt="2021-05-10T12:27:17.384" v="5093" actId="14100"/>
          <ac:spMkLst>
            <pc:docMk/>
            <pc:sldMk cId="2704044424" sldId="266"/>
            <ac:spMk id="2" creationId="{D183A3D1-9BEF-40EA-8B8D-F52540BBEF70}"/>
          </ac:spMkLst>
        </pc:spChg>
        <pc:spChg chg="del">
          <ac:chgData name="Elsa Costes" userId="0984851e-cee1-465a-8af6-889aa39c25ba" providerId="ADAL" clId="{85D1B039-0759-46B7-A345-90415D3B55F2}" dt="2021-05-10T12:20:11.468" v="5011" actId="478"/>
          <ac:spMkLst>
            <pc:docMk/>
            <pc:sldMk cId="2704044424" sldId="266"/>
            <ac:spMk id="3" creationId="{F99EA796-BAAD-45C0-8E28-BC42483C24A7}"/>
          </ac:spMkLst>
        </pc:spChg>
        <pc:spChg chg="add mod">
          <ac:chgData name="Elsa Costes" userId="0984851e-cee1-465a-8af6-889aa39c25ba" providerId="ADAL" clId="{85D1B039-0759-46B7-A345-90415D3B55F2}" dt="2021-05-10T12:22:14.030" v="5062" actId="1076"/>
          <ac:spMkLst>
            <pc:docMk/>
            <pc:sldMk cId="2704044424" sldId="266"/>
            <ac:spMk id="5" creationId="{51D64D0B-3CD2-48C4-BA47-B489DF5F5566}"/>
          </ac:spMkLst>
        </pc:spChg>
        <pc:spChg chg="add del mod">
          <ac:chgData name="Elsa Costes" userId="0984851e-cee1-465a-8af6-889aa39c25ba" providerId="ADAL" clId="{85D1B039-0759-46B7-A345-90415D3B55F2}" dt="2021-05-10T12:20:36.385" v="5022"/>
          <ac:spMkLst>
            <pc:docMk/>
            <pc:sldMk cId="2704044424" sldId="266"/>
            <ac:spMk id="6" creationId="{C83E8BA7-BD2E-4D8C-A0A7-A59C7D8F357B}"/>
          </ac:spMkLst>
        </pc:spChg>
        <pc:spChg chg="add del mod">
          <ac:chgData name="Elsa Costes" userId="0984851e-cee1-465a-8af6-889aa39c25ba" providerId="ADAL" clId="{85D1B039-0759-46B7-A345-90415D3B55F2}" dt="2021-05-10T12:25:10.848" v="5074"/>
          <ac:spMkLst>
            <pc:docMk/>
            <pc:sldMk cId="2704044424" sldId="266"/>
            <ac:spMk id="32" creationId="{EEFBA671-6105-40BA-A690-E8735BD39066}"/>
          </ac:spMkLst>
        </pc:spChg>
        <pc:spChg chg="add del mod">
          <ac:chgData name="Elsa Costes" userId="0984851e-cee1-465a-8af6-889aa39c25ba" providerId="ADAL" clId="{85D1B039-0759-46B7-A345-90415D3B55F2}" dt="2021-05-10T12:28:40.387" v="5199" actId="478"/>
          <ac:spMkLst>
            <pc:docMk/>
            <pc:sldMk cId="2704044424" sldId="266"/>
            <ac:spMk id="33" creationId="{4D81AE7B-8A5D-4525-BCDF-7243F6F57D98}"/>
          </ac:spMkLst>
        </pc:spChg>
        <pc:spChg chg="add del">
          <ac:chgData name="Elsa Costes" userId="0984851e-cee1-465a-8af6-889aa39c25ba" providerId="ADAL" clId="{85D1B039-0759-46B7-A345-90415D3B55F2}" dt="2021-05-10T12:27:28.983" v="5095" actId="22"/>
          <ac:spMkLst>
            <pc:docMk/>
            <pc:sldMk cId="2704044424" sldId="266"/>
            <ac:spMk id="35" creationId="{AC7D64FB-CB78-4CEB-90CC-29AE0A117CA6}"/>
          </ac:spMkLst>
        </pc:spChg>
        <pc:spChg chg="add mod">
          <ac:chgData name="Elsa Costes" userId="0984851e-cee1-465a-8af6-889aa39c25ba" providerId="ADAL" clId="{85D1B039-0759-46B7-A345-90415D3B55F2}" dt="2021-05-10T12:28:50.289" v="5200" actId="1076"/>
          <ac:spMkLst>
            <pc:docMk/>
            <pc:sldMk cId="2704044424" sldId="266"/>
            <ac:spMk id="36" creationId="{1ABE0FDA-7684-42B8-9FE3-346AD410626F}"/>
          </ac:spMkLst>
        </pc:spChg>
        <pc:spChg chg="add mod">
          <ac:chgData name="Elsa Costes" userId="0984851e-cee1-465a-8af6-889aa39c25ba" providerId="ADAL" clId="{85D1B039-0759-46B7-A345-90415D3B55F2}" dt="2021-05-10T12:29:34.488" v="5206" actId="1076"/>
          <ac:spMkLst>
            <pc:docMk/>
            <pc:sldMk cId="2704044424" sldId="266"/>
            <ac:spMk id="37" creationId="{4E1415B9-2E67-477D-8EBD-5B40A67E5BA7}"/>
          </ac:spMkLst>
        </pc:spChg>
        <pc:spChg chg="add mod">
          <ac:chgData name="Elsa Costes" userId="0984851e-cee1-465a-8af6-889aa39c25ba" providerId="ADAL" clId="{85D1B039-0759-46B7-A345-90415D3B55F2}" dt="2021-05-10T12:29:19.759" v="5205" actId="1076"/>
          <ac:spMkLst>
            <pc:docMk/>
            <pc:sldMk cId="2704044424" sldId="266"/>
            <ac:spMk id="38" creationId="{EE04D4A3-1D44-49E7-B5F3-6CED7B31637F}"/>
          </ac:spMkLst>
        </pc:spChg>
        <pc:spChg chg="add mod">
          <ac:chgData name="Elsa Costes" userId="0984851e-cee1-465a-8af6-889aa39c25ba" providerId="ADAL" clId="{85D1B039-0759-46B7-A345-90415D3B55F2}" dt="2021-05-10T12:29:42.896" v="5207" actId="1076"/>
          <ac:spMkLst>
            <pc:docMk/>
            <pc:sldMk cId="2704044424" sldId="266"/>
            <ac:spMk id="39" creationId="{087C1FA4-5965-4267-B905-33CF9AB303E5}"/>
          </ac:spMkLst>
        </pc:spChg>
        <pc:spChg chg="add mod">
          <ac:chgData name="Elsa Costes" userId="0984851e-cee1-465a-8af6-889aa39c25ba" providerId="ADAL" clId="{85D1B039-0759-46B7-A345-90415D3B55F2}" dt="2021-05-10T12:28:02.998" v="5170" actId="20577"/>
          <ac:spMkLst>
            <pc:docMk/>
            <pc:sldMk cId="2704044424" sldId="266"/>
            <ac:spMk id="40" creationId="{E8AF8B8D-61BA-4AAB-930F-FC9DFA4B423F}"/>
          </ac:spMkLst>
        </pc:spChg>
        <pc:spChg chg="add mod">
          <ac:chgData name="Elsa Costes" userId="0984851e-cee1-465a-8af6-889aa39c25ba" providerId="ADAL" clId="{85D1B039-0759-46B7-A345-90415D3B55F2}" dt="2021-05-24T12:28:55.390" v="5800" actId="1076"/>
          <ac:spMkLst>
            <pc:docMk/>
            <pc:sldMk cId="2704044424" sldId="266"/>
            <ac:spMk id="41" creationId="{1F7A022C-E5ED-4602-A7F4-2704128BAC12}"/>
          </ac:spMkLst>
        </pc:spChg>
        <pc:picChg chg="add del mod">
          <ac:chgData name="Elsa Costes" userId="0984851e-cee1-465a-8af6-889aa39c25ba" providerId="ADAL" clId="{85D1B039-0759-46B7-A345-90415D3B55F2}" dt="2021-05-10T12:20:38.524" v="5025" actId="478"/>
          <ac:picMkLst>
            <pc:docMk/>
            <pc:sldMk cId="2704044424" sldId="266"/>
            <ac:picMk id="7" creationId="{3D77C9FD-C8B3-45BF-B654-8E5C917B8DEF}"/>
          </ac:picMkLst>
        </pc:picChg>
        <pc:cxnChg chg="add mod">
          <ac:chgData name="Elsa Costes" userId="0984851e-cee1-465a-8af6-889aa39c25ba" providerId="ADAL" clId="{85D1B039-0759-46B7-A345-90415D3B55F2}" dt="2021-05-10T12:22:14.030" v="5062" actId="1076"/>
          <ac:cxnSpMkLst>
            <pc:docMk/>
            <pc:sldMk cId="2704044424" sldId="266"/>
            <ac:cxnSpMk id="9" creationId="{81EF966B-0053-4458-9C4E-3FF5DDDF992F}"/>
          </ac:cxnSpMkLst>
        </pc:cxnChg>
        <pc:cxnChg chg="add mod">
          <ac:chgData name="Elsa Costes" userId="0984851e-cee1-465a-8af6-889aa39c25ba" providerId="ADAL" clId="{85D1B039-0759-46B7-A345-90415D3B55F2}" dt="2021-05-10T12:22:14.030" v="5062" actId="1076"/>
          <ac:cxnSpMkLst>
            <pc:docMk/>
            <pc:sldMk cId="2704044424" sldId="266"/>
            <ac:cxnSpMk id="11" creationId="{E31CD352-377B-4031-A100-A34174235326}"/>
          </ac:cxnSpMkLst>
        </pc:cxnChg>
        <pc:cxnChg chg="add mod">
          <ac:chgData name="Elsa Costes" userId="0984851e-cee1-465a-8af6-889aa39c25ba" providerId="ADAL" clId="{85D1B039-0759-46B7-A345-90415D3B55F2}" dt="2021-05-10T12:22:14.030" v="5062" actId="1076"/>
          <ac:cxnSpMkLst>
            <pc:docMk/>
            <pc:sldMk cId="2704044424" sldId="266"/>
            <ac:cxnSpMk id="12" creationId="{7B0BB4BB-0659-4B43-8CC6-D99D6B0A470E}"/>
          </ac:cxnSpMkLst>
        </pc:cxnChg>
        <pc:cxnChg chg="add mod">
          <ac:chgData name="Elsa Costes" userId="0984851e-cee1-465a-8af6-889aa39c25ba" providerId="ADAL" clId="{85D1B039-0759-46B7-A345-90415D3B55F2}" dt="2021-05-10T12:22:14.030" v="5062" actId="1076"/>
          <ac:cxnSpMkLst>
            <pc:docMk/>
            <pc:sldMk cId="2704044424" sldId="266"/>
            <ac:cxnSpMk id="13" creationId="{06A88015-6B72-47D2-8360-24CD55509FA0}"/>
          </ac:cxnSpMkLst>
        </pc:cxnChg>
      </pc:sldChg>
      <pc:sldChg chg="addSp delSp modSp new mod modNotesTx">
        <pc:chgData name="Elsa Costes" userId="0984851e-cee1-465a-8af6-889aa39c25ba" providerId="ADAL" clId="{85D1B039-0759-46B7-A345-90415D3B55F2}" dt="2021-05-24T12:31:38.769" v="5805" actId="20577"/>
        <pc:sldMkLst>
          <pc:docMk/>
          <pc:sldMk cId="592157574" sldId="267"/>
        </pc:sldMkLst>
        <pc:spChg chg="mod">
          <ac:chgData name="Elsa Costes" userId="0984851e-cee1-465a-8af6-889aa39c25ba" providerId="ADAL" clId="{85D1B039-0759-46B7-A345-90415D3B55F2}" dt="2021-05-24T12:31:35.494" v="5804" actId="20577"/>
          <ac:spMkLst>
            <pc:docMk/>
            <pc:sldMk cId="592157574" sldId="267"/>
            <ac:spMk id="2" creationId="{7244CA9E-C755-46F6-AB37-F580AADC8064}"/>
          </ac:spMkLst>
        </pc:spChg>
        <pc:spChg chg="mod">
          <ac:chgData name="Elsa Costes" userId="0984851e-cee1-465a-8af6-889aa39c25ba" providerId="ADAL" clId="{85D1B039-0759-46B7-A345-90415D3B55F2}" dt="2021-05-24T12:31:38.769" v="5805" actId="20577"/>
          <ac:spMkLst>
            <pc:docMk/>
            <pc:sldMk cId="592157574" sldId="267"/>
            <ac:spMk id="3" creationId="{9BB78857-8160-4C5E-A0A4-18773A6217CE}"/>
          </ac:spMkLst>
        </pc:spChg>
        <pc:spChg chg="add del">
          <ac:chgData name="Elsa Costes" userId="0984851e-cee1-465a-8af6-889aa39c25ba" providerId="ADAL" clId="{85D1B039-0759-46B7-A345-90415D3B55F2}" dt="2021-04-19T11:39:55.061" v="210"/>
          <ac:spMkLst>
            <pc:docMk/>
            <pc:sldMk cId="592157574" sldId="267"/>
            <ac:spMk id="5" creationId="{84D99E1A-6220-4BCA-A0D8-DF8CCAAAB1DC}"/>
          </ac:spMkLst>
        </pc:spChg>
        <pc:picChg chg="add del">
          <ac:chgData name="Elsa Costes" userId="0984851e-cee1-465a-8af6-889aa39c25ba" providerId="ADAL" clId="{85D1B039-0759-46B7-A345-90415D3B55F2}" dt="2021-04-19T11:39:55.061" v="210"/>
          <ac:picMkLst>
            <pc:docMk/>
            <pc:sldMk cId="592157574" sldId="267"/>
            <ac:picMk id="3074" creationId="{9E423D66-EB79-447B-BC3A-1CAD4F61D6D5}"/>
          </ac:picMkLst>
        </pc:picChg>
        <pc:picChg chg="add del">
          <ac:chgData name="Elsa Costes" userId="0984851e-cee1-465a-8af6-889aa39c25ba" providerId="ADAL" clId="{85D1B039-0759-46B7-A345-90415D3B55F2}" dt="2021-04-19T11:39:55.061" v="210"/>
          <ac:picMkLst>
            <pc:docMk/>
            <pc:sldMk cId="592157574" sldId="267"/>
            <ac:picMk id="3075" creationId="{61B58AE0-EFAD-4FB1-A871-5B0505214E4F}"/>
          </ac:picMkLst>
        </pc:picChg>
        <pc:picChg chg="add del">
          <ac:chgData name="Elsa Costes" userId="0984851e-cee1-465a-8af6-889aa39c25ba" providerId="ADAL" clId="{85D1B039-0759-46B7-A345-90415D3B55F2}" dt="2021-04-19T11:39:55.061" v="210"/>
          <ac:picMkLst>
            <pc:docMk/>
            <pc:sldMk cId="592157574" sldId="267"/>
            <ac:picMk id="3076" creationId="{1F30905B-3161-4EC5-B541-C9C1EF5044BC}"/>
          </ac:picMkLst>
        </pc:picChg>
        <pc:picChg chg="add del mod">
          <ac:chgData name="Elsa Costes" userId="0984851e-cee1-465a-8af6-889aa39c25ba" providerId="ADAL" clId="{85D1B039-0759-46B7-A345-90415D3B55F2}" dt="2021-05-10T12:22:59.799" v="5070" actId="478"/>
          <ac:picMkLst>
            <pc:docMk/>
            <pc:sldMk cId="592157574" sldId="267"/>
            <ac:picMk id="3078" creationId="{63779C30-3B23-44EA-AF12-C272F12B6BF8}"/>
          </ac:picMkLst>
        </pc:picChg>
      </pc:sldChg>
      <pc:sldChg chg="addSp delSp modSp new del mod addCm delCm modCm modNotesTx">
        <pc:chgData name="Elsa Costes" userId="0984851e-cee1-465a-8af6-889aa39c25ba" providerId="ADAL" clId="{85D1B039-0759-46B7-A345-90415D3B55F2}" dt="2021-06-30T09:54:01.074" v="6955" actId="2696"/>
        <pc:sldMkLst>
          <pc:docMk/>
          <pc:sldMk cId="2721114130" sldId="268"/>
        </pc:sldMkLst>
        <pc:spChg chg="mod">
          <ac:chgData name="Elsa Costes" userId="0984851e-cee1-465a-8af6-889aa39c25ba" providerId="ADAL" clId="{85D1B039-0759-46B7-A345-90415D3B55F2}" dt="2021-06-30T09:47:04.896" v="6537" actId="20577"/>
          <ac:spMkLst>
            <pc:docMk/>
            <pc:sldMk cId="2721114130" sldId="268"/>
            <ac:spMk id="2" creationId="{355EE3DB-CC48-482F-A74B-A91FEEB78ED4}"/>
          </ac:spMkLst>
        </pc:spChg>
        <pc:spChg chg="del">
          <ac:chgData name="Elsa Costes" userId="0984851e-cee1-465a-8af6-889aa39c25ba" providerId="ADAL" clId="{85D1B039-0759-46B7-A345-90415D3B55F2}" dt="2021-04-20T14:42:15.789" v="1807" actId="931"/>
          <ac:spMkLst>
            <pc:docMk/>
            <pc:sldMk cId="2721114130" sldId="268"/>
            <ac:spMk id="3" creationId="{84DBCB83-341D-42BB-B7E7-F49677F1890F}"/>
          </ac:spMkLst>
        </pc:spChg>
        <pc:spChg chg="mod">
          <ac:chgData name="Elsa Costes" userId="0984851e-cee1-465a-8af6-889aa39c25ba" providerId="ADAL" clId="{85D1B039-0759-46B7-A345-90415D3B55F2}" dt="2021-04-20T14:41:18.152" v="1803" actId="3064"/>
          <ac:spMkLst>
            <pc:docMk/>
            <pc:sldMk cId="2721114130" sldId="268"/>
            <ac:spMk id="7" creationId="{17C41FA7-F3C5-40FB-9802-3A14F58EB7C8}"/>
          </ac:spMkLst>
        </pc:spChg>
        <pc:spChg chg="mod">
          <ac:chgData name="Elsa Costes" userId="0984851e-cee1-465a-8af6-889aa39c25ba" providerId="ADAL" clId="{85D1B039-0759-46B7-A345-90415D3B55F2}" dt="2021-04-20T14:41:18.152" v="1803" actId="3064"/>
          <ac:spMkLst>
            <pc:docMk/>
            <pc:sldMk cId="2721114130" sldId="268"/>
            <ac:spMk id="8" creationId="{41013E66-414A-434E-9200-95C233508ADB}"/>
          </ac:spMkLst>
        </pc:spChg>
        <pc:spChg chg="mod">
          <ac:chgData name="Elsa Costes" userId="0984851e-cee1-465a-8af6-889aa39c25ba" providerId="ADAL" clId="{85D1B039-0759-46B7-A345-90415D3B55F2}" dt="2021-04-20T14:41:18.152" v="1803" actId="3064"/>
          <ac:spMkLst>
            <pc:docMk/>
            <pc:sldMk cId="2721114130" sldId="268"/>
            <ac:spMk id="9" creationId="{DAED7D22-D2D3-42BE-A12D-CD4CFEA6F578}"/>
          </ac:spMkLst>
        </pc:spChg>
        <pc:spChg chg="mod">
          <ac:chgData name="Elsa Costes" userId="0984851e-cee1-465a-8af6-889aa39c25ba" providerId="ADAL" clId="{85D1B039-0759-46B7-A345-90415D3B55F2}" dt="2021-04-20T14:41:18.152" v="1803" actId="3064"/>
          <ac:spMkLst>
            <pc:docMk/>
            <pc:sldMk cId="2721114130" sldId="268"/>
            <ac:spMk id="10" creationId="{019C815E-4DED-43C1-A774-8E37C1C8C9B4}"/>
          </ac:spMkLst>
        </pc:spChg>
        <pc:spChg chg="mod">
          <ac:chgData name="Elsa Costes" userId="0984851e-cee1-465a-8af6-889aa39c25ba" providerId="ADAL" clId="{85D1B039-0759-46B7-A345-90415D3B55F2}" dt="2021-04-20T14:41:18.152" v="1803" actId="3064"/>
          <ac:spMkLst>
            <pc:docMk/>
            <pc:sldMk cId="2721114130" sldId="268"/>
            <ac:spMk id="11" creationId="{25E5E906-E080-4F73-8479-021D159E3C83}"/>
          </ac:spMkLst>
        </pc:spChg>
        <pc:spChg chg="mod">
          <ac:chgData name="Elsa Costes" userId="0984851e-cee1-465a-8af6-889aa39c25ba" providerId="ADAL" clId="{85D1B039-0759-46B7-A345-90415D3B55F2}" dt="2021-04-20T14:41:18.152" v="1803" actId="3064"/>
          <ac:spMkLst>
            <pc:docMk/>
            <pc:sldMk cId="2721114130" sldId="268"/>
            <ac:spMk id="12" creationId="{2BBF2E38-AA8C-4819-B9DB-3D58C911A7FD}"/>
          </ac:spMkLst>
        </pc:spChg>
        <pc:spChg chg="mod">
          <ac:chgData name="Elsa Costes" userId="0984851e-cee1-465a-8af6-889aa39c25ba" providerId="ADAL" clId="{85D1B039-0759-46B7-A345-90415D3B55F2}" dt="2021-04-20T14:41:18.152" v="1803" actId="3064"/>
          <ac:spMkLst>
            <pc:docMk/>
            <pc:sldMk cId="2721114130" sldId="268"/>
            <ac:spMk id="13" creationId="{097CDEEF-849B-4DB4-8CCB-D27797C11873}"/>
          </ac:spMkLst>
        </pc:spChg>
        <pc:spChg chg="mod">
          <ac:chgData name="Elsa Costes" userId="0984851e-cee1-465a-8af6-889aa39c25ba" providerId="ADAL" clId="{85D1B039-0759-46B7-A345-90415D3B55F2}" dt="2021-04-20T14:41:18.152" v="1803" actId="3064"/>
          <ac:spMkLst>
            <pc:docMk/>
            <pc:sldMk cId="2721114130" sldId="268"/>
            <ac:spMk id="14" creationId="{ABE214A4-9F6F-41EB-A70C-0DDDE5E47807}"/>
          </ac:spMkLst>
        </pc:spChg>
        <pc:spChg chg="mod">
          <ac:chgData name="Elsa Costes" userId="0984851e-cee1-465a-8af6-889aa39c25ba" providerId="ADAL" clId="{85D1B039-0759-46B7-A345-90415D3B55F2}" dt="2021-04-20T14:41:18.152" v="1803" actId="3064"/>
          <ac:spMkLst>
            <pc:docMk/>
            <pc:sldMk cId="2721114130" sldId="268"/>
            <ac:spMk id="15" creationId="{9D4B8DD9-AAFC-47FC-B599-0D92414C931B}"/>
          </ac:spMkLst>
        </pc:spChg>
        <pc:spChg chg="mod">
          <ac:chgData name="Elsa Costes" userId="0984851e-cee1-465a-8af6-889aa39c25ba" providerId="ADAL" clId="{85D1B039-0759-46B7-A345-90415D3B55F2}" dt="2021-04-20T14:41:18.152" v="1803" actId="3064"/>
          <ac:spMkLst>
            <pc:docMk/>
            <pc:sldMk cId="2721114130" sldId="268"/>
            <ac:spMk id="16" creationId="{55BE5F55-4AFD-41D7-944A-D617672A5F15}"/>
          </ac:spMkLst>
        </pc:spChg>
        <pc:spChg chg="mod">
          <ac:chgData name="Elsa Costes" userId="0984851e-cee1-465a-8af6-889aa39c25ba" providerId="ADAL" clId="{85D1B039-0759-46B7-A345-90415D3B55F2}" dt="2021-04-20T14:41:18.152" v="1803" actId="3064"/>
          <ac:spMkLst>
            <pc:docMk/>
            <pc:sldMk cId="2721114130" sldId="268"/>
            <ac:spMk id="17" creationId="{3A61B2F4-ADCA-41C0-9375-2419B8923110}"/>
          </ac:spMkLst>
        </pc:spChg>
        <pc:spChg chg="add mod">
          <ac:chgData name="Elsa Costes" userId="0984851e-cee1-465a-8af6-889aa39c25ba" providerId="ADAL" clId="{85D1B039-0759-46B7-A345-90415D3B55F2}" dt="2021-05-10T12:39:10.292" v="5378" actId="5793"/>
          <ac:spMkLst>
            <pc:docMk/>
            <pc:sldMk cId="2721114130" sldId="268"/>
            <ac:spMk id="21" creationId="{AEF96692-4B8F-4738-AD6D-06EFF3F96811}"/>
          </ac:spMkLst>
        </pc:spChg>
        <pc:spChg chg="del mod topLvl">
          <ac:chgData name="Elsa Costes" userId="0984851e-cee1-465a-8af6-889aa39c25ba" providerId="ADAL" clId="{85D1B039-0759-46B7-A345-90415D3B55F2}" dt="2021-04-20T14:52:52.547" v="1877" actId="478"/>
          <ac:spMkLst>
            <pc:docMk/>
            <pc:sldMk cId="2721114130" sldId="268"/>
            <ac:spMk id="25" creationId="{E6BD4C67-8411-4E2A-9EDD-02280D9D7F4E}"/>
          </ac:spMkLst>
        </pc:spChg>
        <pc:spChg chg="del mod topLvl">
          <ac:chgData name="Elsa Costes" userId="0984851e-cee1-465a-8af6-889aa39c25ba" providerId="ADAL" clId="{85D1B039-0759-46B7-A345-90415D3B55F2}" dt="2021-04-20T14:52:55.781" v="1878" actId="478"/>
          <ac:spMkLst>
            <pc:docMk/>
            <pc:sldMk cId="2721114130" sldId="268"/>
            <ac:spMk id="26" creationId="{E2ADED3B-82D0-41FA-80E0-D7B4594A08C2}"/>
          </ac:spMkLst>
        </pc:spChg>
        <pc:spChg chg="del mod topLvl">
          <ac:chgData name="Elsa Costes" userId="0984851e-cee1-465a-8af6-889aa39c25ba" providerId="ADAL" clId="{85D1B039-0759-46B7-A345-90415D3B55F2}" dt="2021-04-20T14:52:49.557" v="1876" actId="478"/>
          <ac:spMkLst>
            <pc:docMk/>
            <pc:sldMk cId="2721114130" sldId="268"/>
            <ac:spMk id="27" creationId="{76DBC74F-5C5D-49CF-B6AD-9780BB5E73BE}"/>
          </ac:spMkLst>
        </pc:spChg>
        <pc:spChg chg="del mod topLvl">
          <ac:chgData name="Elsa Costes" userId="0984851e-cee1-465a-8af6-889aa39c25ba" providerId="ADAL" clId="{85D1B039-0759-46B7-A345-90415D3B55F2}" dt="2021-04-20T14:52:59.061" v="1879" actId="478"/>
          <ac:spMkLst>
            <pc:docMk/>
            <pc:sldMk cId="2721114130" sldId="268"/>
            <ac:spMk id="28" creationId="{4CE3F6AA-0DCB-49E5-9BA2-8F88747A4703}"/>
          </ac:spMkLst>
        </pc:spChg>
        <pc:spChg chg="mod topLvl">
          <ac:chgData name="Elsa Costes" userId="0984851e-cee1-465a-8af6-889aa39c25ba" providerId="ADAL" clId="{85D1B039-0759-46B7-A345-90415D3B55F2}" dt="2021-04-20T14:56:00.637" v="1896" actId="164"/>
          <ac:spMkLst>
            <pc:docMk/>
            <pc:sldMk cId="2721114130" sldId="268"/>
            <ac:spMk id="29" creationId="{ABA1EF7B-B7B8-4449-AD5C-AC54D36D6AF1}"/>
          </ac:spMkLst>
        </pc:spChg>
        <pc:spChg chg="mod">
          <ac:chgData name="Elsa Costes" userId="0984851e-cee1-465a-8af6-889aa39c25ba" providerId="ADAL" clId="{85D1B039-0759-46B7-A345-90415D3B55F2}" dt="2021-04-20T14:55:21.274" v="1894" actId="165"/>
          <ac:spMkLst>
            <pc:docMk/>
            <pc:sldMk cId="2721114130" sldId="268"/>
            <ac:spMk id="30" creationId="{05844566-28BA-4E72-BEE6-776914E68834}"/>
          </ac:spMkLst>
        </pc:spChg>
        <pc:spChg chg="mod">
          <ac:chgData name="Elsa Costes" userId="0984851e-cee1-465a-8af6-889aa39c25ba" providerId="ADAL" clId="{85D1B039-0759-46B7-A345-90415D3B55F2}" dt="2021-04-20T14:55:21.274" v="1894" actId="165"/>
          <ac:spMkLst>
            <pc:docMk/>
            <pc:sldMk cId="2721114130" sldId="268"/>
            <ac:spMk id="31" creationId="{0E0A4426-A5FC-497E-B656-E3567797C069}"/>
          </ac:spMkLst>
        </pc:spChg>
        <pc:spChg chg="del mod">
          <ac:chgData name="Elsa Costes" userId="0984851e-cee1-465a-8af6-889aa39c25ba" providerId="ADAL" clId="{85D1B039-0759-46B7-A345-90415D3B55F2}" dt="2021-04-20T14:53:05.655" v="1881" actId="478"/>
          <ac:spMkLst>
            <pc:docMk/>
            <pc:sldMk cId="2721114130" sldId="268"/>
            <ac:spMk id="32" creationId="{16A5486C-E490-435A-9DF7-115D3B237E48}"/>
          </ac:spMkLst>
        </pc:spChg>
        <pc:spChg chg="del mod">
          <ac:chgData name="Elsa Costes" userId="0984851e-cee1-465a-8af6-889aa39c25ba" providerId="ADAL" clId="{85D1B039-0759-46B7-A345-90415D3B55F2}" dt="2021-04-20T14:55:10.043" v="1893" actId="478"/>
          <ac:spMkLst>
            <pc:docMk/>
            <pc:sldMk cId="2721114130" sldId="268"/>
            <ac:spMk id="33" creationId="{13EA357A-B9B8-4310-933E-D1AB00D7EFAE}"/>
          </ac:spMkLst>
        </pc:spChg>
        <pc:spChg chg="del mod">
          <ac:chgData name="Elsa Costes" userId="0984851e-cee1-465a-8af6-889aa39c25ba" providerId="ADAL" clId="{85D1B039-0759-46B7-A345-90415D3B55F2}" dt="2021-04-20T14:53:02.603" v="1880" actId="478"/>
          <ac:spMkLst>
            <pc:docMk/>
            <pc:sldMk cId="2721114130" sldId="268"/>
            <ac:spMk id="34" creationId="{19DFA584-1D4D-4606-A3B2-0CE96C1F5A40}"/>
          </ac:spMkLst>
        </pc:spChg>
        <pc:spChg chg="mod">
          <ac:chgData name="Elsa Costes" userId="0984851e-cee1-465a-8af6-889aa39c25ba" providerId="ADAL" clId="{85D1B039-0759-46B7-A345-90415D3B55F2}" dt="2021-04-20T14:55:21.274" v="1894" actId="165"/>
          <ac:spMkLst>
            <pc:docMk/>
            <pc:sldMk cId="2721114130" sldId="268"/>
            <ac:spMk id="35" creationId="{F4F4A7E4-3D63-424C-9AA7-66DE2E24DDD5}"/>
          </ac:spMkLst>
        </pc:spChg>
        <pc:spChg chg="mod">
          <ac:chgData name="Elsa Costes" userId="0984851e-cee1-465a-8af6-889aa39c25ba" providerId="ADAL" clId="{85D1B039-0759-46B7-A345-90415D3B55F2}" dt="2021-04-20T14:55:21.274" v="1894" actId="165"/>
          <ac:spMkLst>
            <pc:docMk/>
            <pc:sldMk cId="2721114130" sldId="268"/>
            <ac:spMk id="36" creationId="{13AA2DE9-A2B6-4482-8A54-11B3D0D0D0F5}"/>
          </ac:spMkLst>
        </pc:spChg>
        <pc:spChg chg="mod">
          <ac:chgData name="Elsa Costes" userId="0984851e-cee1-465a-8af6-889aa39c25ba" providerId="ADAL" clId="{85D1B039-0759-46B7-A345-90415D3B55F2}" dt="2021-04-20T14:55:21.274" v="1894" actId="165"/>
          <ac:spMkLst>
            <pc:docMk/>
            <pc:sldMk cId="2721114130" sldId="268"/>
            <ac:spMk id="37" creationId="{1CC18C4E-F4C7-44BD-8530-C02FD7D9411A}"/>
          </ac:spMkLst>
        </pc:spChg>
        <pc:grpChg chg="add del mod">
          <ac:chgData name="Elsa Costes" userId="0984851e-cee1-465a-8af6-889aa39c25ba" providerId="ADAL" clId="{85D1B039-0759-46B7-A345-90415D3B55F2}" dt="2021-04-20T14:42:01.907" v="1806" actId="478"/>
          <ac:grpSpMkLst>
            <pc:docMk/>
            <pc:sldMk cId="2721114130" sldId="268"/>
            <ac:grpSpMk id="5" creationId="{853C8A5C-FB0D-459E-867C-172BF6189BCB}"/>
          </ac:grpSpMkLst>
        </pc:grpChg>
        <pc:grpChg chg="mod">
          <ac:chgData name="Elsa Costes" userId="0984851e-cee1-465a-8af6-889aa39c25ba" providerId="ADAL" clId="{85D1B039-0759-46B7-A345-90415D3B55F2}" dt="2021-04-20T14:40:10.785" v="1790"/>
          <ac:grpSpMkLst>
            <pc:docMk/>
            <pc:sldMk cId="2721114130" sldId="268"/>
            <ac:grpSpMk id="6" creationId="{AA99D999-BFAF-452B-A71D-E8A808B7A480}"/>
          </ac:grpSpMkLst>
        </pc:grpChg>
        <pc:grpChg chg="add del mod">
          <ac:chgData name="Elsa Costes" userId="0984851e-cee1-465a-8af6-889aa39c25ba" providerId="ADAL" clId="{85D1B039-0759-46B7-A345-90415D3B55F2}" dt="2021-04-20T14:52:42.274" v="1875" actId="165"/>
          <ac:grpSpMkLst>
            <pc:docMk/>
            <pc:sldMk cId="2721114130" sldId="268"/>
            <ac:grpSpMk id="22" creationId="{043A7DC8-43BC-4852-BF96-21FB68BE748D}"/>
          </ac:grpSpMkLst>
        </pc:grpChg>
        <pc:grpChg chg="mod topLvl">
          <ac:chgData name="Elsa Costes" userId="0984851e-cee1-465a-8af6-889aa39c25ba" providerId="ADAL" clId="{85D1B039-0759-46B7-A345-90415D3B55F2}" dt="2021-04-20T14:56:00.637" v="1896" actId="164"/>
          <ac:grpSpMkLst>
            <pc:docMk/>
            <pc:sldMk cId="2721114130" sldId="268"/>
            <ac:grpSpMk id="23" creationId="{5F848361-B559-4654-B8D8-4D4FB8D21C7D}"/>
          </ac:grpSpMkLst>
        </pc:grpChg>
        <pc:grpChg chg="mod topLvl">
          <ac:chgData name="Elsa Costes" userId="0984851e-cee1-465a-8af6-889aa39c25ba" providerId="ADAL" clId="{85D1B039-0759-46B7-A345-90415D3B55F2}" dt="2021-04-20T14:56:00.637" v="1896" actId="164"/>
          <ac:grpSpMkLst>
            <pc:docMk/>
            <pc:sldMk cId="2721114130" sldId="268"/>
            <ac:grpSpMk id="24" creationId="{9E553CB2-5C79-459F-BC80-C4DC2F98D959}"/>
          </ac:grpSpMkLst>
        </pc:grpChg>
        <pc:grpChg chg="add del mod">
          <ac:chgData name="Elsa Costes" userId="0984851e-cee1-465a-8af6-889aa39c25ba" providerId="ADAL" clId="{85D1B039-0759-46B7-A345-90415D3B55F2}" dt="2021-04-20T14:55:21.274" v="1894" actId="165"/>
          <ac:grpSpMkLst>
            <pc:docMk/>
            <pc:sldMk cId="2721114130" sldId="268"/>
            <ac:grpSpMk id="38" creationId="{D129B4B3-CFFE-4B5A-9CF4-369503A5E067}"/>
          </ac:grpSpMkLst>
        </pc:grpChg>
        <pc:grpChg chg="add del mod">
          <ac:chgData name="Elsa Costes" userId="0984851e-cee1-465a-8af6-889aa39c25ba" providerId="ADAL" clId="{85D1B039-0759-46B7-A345-90415D3B55F2}" dt="2021-04-21T07:51:20.216" v="3930" actId="478"/>
          <ac:grpSpMkLst>
            <pc:docMk/>
            <pc:sldMk cId="2721114130" sldId="268"/>
            <ac:grpSpMk id="39" creationId="{05F6B793-4AA9-4EE6-AD28-552C5E3C7556}"/>
          </ac:grpSpMkLst>
        </pc:grpChg>
        <pc:picChg chg="add del mod">
          <ac:chgData name="Elsa Costes" userId="0984851e-cee1-465a-8af6-889aa39c25ba" providerId="ADAL" clId="{85D1B039-0759-46B7-A345-90415D3B55F2}" dt="2021-04-20T14:42:28.201" v="1810" actId="478"/>
          <ac:picMkLst>
            <pc:docMk/>
            <pc:sldMk cId="2721114130" sldId="268"/>
            <ac:picMk id="19" creationId="{8F0317C5-DB50-4E51-A266-0592BB7F1CAB}"/>
          </ac:picMkLst>
        </pc:picChg>
      </pc:sldChg>
      <pc:sldChg chg="modSp new del mod addCm delCm modCm modNotesTx">
        <pc:chgData name="Elsa Costes" userId="0984851e-cee1-465a-8af6-889aa39c25ba" providerId="ADAL" clId="{85D1B039-0759-46B7-A345-90415D3B55F2}" dt="2021-05-10T12:43:51.257" v="5400" actId="2696"/>
        <pc:sldMkLst>
          <pc:docMk/>
          <pc:sldMk cId="3486892059" sldId="269"/>
        </pc:sldMkLst>
        <pc:spChg chg="mod">
          <ac:chgData name="Elsa Costes" userId="0984851e-cee1-465a-8af6-889aa39c25ba" providerId="ADAL" clId="{85D1B039-0759-46B7-A345-90415D3B55F2}" dt="2021-04-20T15:27:54.615" v="2981" actId="20577"/>
          <ac:spMkLst>
            <pc:docMk/>
            <pc:sldMk cId="3486892059" sldId="269"/>
            <ac:spMk id="2" creationId="{4A75D7BA-B726-4069-AB75-939297644284}"/>
          </ac:spMkLst>
        </pc:spChg>
        <pc:spChg chg="mod">
          <ac:chgData name="Elsa Costes" userId="0984851e-cee1-465a-8af6-889aa39c25ba" providerId="ADAL" clId="{85D1B039-0759-46B7-A345-90415D3B55F2}" dt="2021-04-20T15:28:45.459" v="3047" actId="255"/>
          <ac:spMkLst>
            <pc:docMk/>
            <pc:sldMk cId="3486892059" sldId="269"/>
            <ac:spMk id="3" creationId="{BC265C85-DA5F-4438-B983-765460BE6DF1}"/>
          </ac:spMkLst>
        </pc:spChg>
      </pc:sldChg>
      <pc:sldChg chg="addSp delSp modSp new del mod modNotesTx">
        <pc:chgData name="Elsa Costes" userId="0984851e-cee1-465a-8af6-889aa39c25ba" providerId="ADAL" clId="{85D1B039-0759-46B7-A345-90415D3B55F2}" dt="2021-05-10T12:46:52.895" v="5480" actId="2696"/>
        <pc:sldMkLst>
          <pc:docMk/>
          <pc:sldMk cId="2405796965" sldId="270"/>
        </pc:sldMkLst>
        <pc:spChg chg="mod">
          <ac:chgData name="Elsa Costes" userId="0984851e-cee1-465a-8af6-889aa39c25ba" providerId="ADAL" clId="{85D1B039-0759-46B7-A345-90415D3B55F2}" dt="2021-04-19T11:42:26.369" v="256" actId="20577"/>
          <ac:spMkLst>
            <pc:docMk/>
            <pc:sldMk cId="2405796965" sldId="270"/>
            <ac:spMk id="2" creationId="{1E1393B6-0257-40D1-AFC2-907D376139B0}"/>
          </ac:spMkLst>
        </pc:spChg>
        <pc:spChg chg="add mod">
          <ac:chgData name="Elsa Costes" userId="0984851e-cee1-465a-8af6-889aa39c25ba" providerId="ADAL" clId="{85D1B039-0759-46B7-A345-90415D3B55F2}" dt="2021-05-10T12:45:54.896" v="5433" actId="20577"/>
          <ac:spMkLst>
            <pc:docMk/>
            <pc:sldMk cId="2405796965" sldId="270"/>
            <ac:spMk id="3" creationId="{2182EBA2-0AC4-48BD-A67C-50AC62ECCD41}"/>
          </ac:spMkLst>
        </pc:spChg>
        <pc:spChg chg="del">
          <ac:chgData name="Elsa Costes" userId="0984851e-cee1-465a-8af6-889aa39c25ba" providerId="ADAL" clId="{85D1B039-0759-46B7-A345-90415D3B55F2}" dt="2021-04-21T07:55:40.486" v="4022" actId="478"/>
          <ac:spMkLst>
            <pc:docMk/>
            <pc:sldMk cId="2405796965" sldId="270"/>
            <ac:spMk id="3" creationId="{527D859B-648B-4ECB-90C1-725FF5A2DB2C}"/>
          </ac:spMkLst>
        </pc:spChg>
        <pc:spChg chg="add del mod">
          <ac:chgData name="Elsa Costes" userId="0984851e-cee1-465a-8af6-889aa39c25ba" providerId="ADAL" clId="{85D1B039-0759-46B7-A345-90415D3B55F2}" dt="2021-04-21T07:55:53.464" v="4025" actId="478"/>
          <ac:spMkLst>
            <pc:docMk/>
            <pc:sldMk cId="2405796965" sldId="270"/>
            <ac:spMk id="5" creationId="{3938F8FD-AEA8-4EB3-860C-A3C8F90C17B9}"/>
          </ac:spMkLst>
        </pc:spChg>
      </pc:sldChg>
      <pc:sldChg chg="addSp delSp modSp new mod addCm delCm modCm modNotesTx">
        <pc:chgData name="Elsa Costes" userId="0984851e-cee1-465a-8af6-889aa39c25ba" providerId="ADAL" clId="{85D1B039-0759-46B7-A345-90415D3B55F2}" dt="2021-06-30T12:26:02.348" v="7033" actId="478"/>
        <pc:sldMkLst>
          <pc:docMk/>
          <pc:sldMk cId="2353135200" sldId="271"/>
        </pc:sldMkLst>
        <pc:spChg chg="del mod">
          <ac:chgData name="Elsa Costes" userId="0984851e-cee1-465a-8af6-889aa39c25ba" providerId="ADAL" clId="{85D1B039-0759-46B7-A345-90415D3B55F2}" dt="2021-04-20T15:39:03.884" v="3117" actId="478"/>
          <ac:spMkLst>
            <pc:docMk/>
            <pc:sldMk cId="2353135200" sldId="271"/>
            <ac:spMk id="2" creationId="{1B0293D7-BF34-4BF2-9FBE-CF6460C4E1AF}"/>
          </ac:spMkLst>
        </pc:spChg>
        <pc:spChg chg="del">
          <ac:chgData name="Elsa Costes" userId="0984851e-cee1-465a-8af6-889aa39c25ba" providerId="ADAL" clId="{85D1B039-0759-46B7-A345-90415D3B55F2}" dt="2021-04-20T15:39:15.590" v="3119" actId="478"/>
          <ac:spMkLst>
            <pc:docMk/>
            <pc:sldMk cId="2353135200" sldId="271"/>
            <ac:spMk id="3" creationId="{5DFF7F42-45F0-453E-A189-25BDDB1B3403}"/>
          </ac:spMkLst>
        </pc:spChg>
        <pc:spChg chg="del">
          <ac:chgData name="Elsa Costes" userId="0984851e-cee1-465a-8af6-889aa39c25ba" providerId="ADAL" clId="{85D1B039-0759-46B7-A345-90415D3B55F2}" dt="2021-06-30T12:26:02.348" v="7033" actId="478"/>
          <ac:spMkLst>
            <pc:docMk/>
            <pc:sldMk cId="2353135200" sldId="271"/>
            <ac:spMk id="4" creationId="{1229769B-9924-44B9-AED7-4C896B74BB7A}"/>
          </ac:spMkLst>
        </pc:spChg>
        <pc:spChg chg="del mod topLvl">
          <ac:chgData name="Elsa Costes" userId="0984851e-cee1-465a-8af6-889aa39c25ba" providerId="ADAL" clId="{85D1B039-0759-46B7-A345-90415D3B55F2}" dt="2021-04-21T07:48:12.084" v="3887" actId="478"/>
          <ac:spMkLst>
            <pc:docMk/>
            <pc:sldMk cId="2353135200" sldId="271"/>
            <ac:spMk id="8" creationId="{9DA46460-9FCD-4758-9330-E3E1DC7B1E11}"/>
          </ac:spMkLst>
        </pc:spChg>
        <pc:spChg chg="del mod topLvl">
          <ac:chgData name="Elsa Costes" userId="0984851e-cee1-465a-8af6-889aa39c25ba" providerId="ADAL" clId="{85D1B039-0759-46B7-A345-90415D3B55F2}" dt="2021-04-21T07:48:12.084" v="3887" actId="478"/>
          <ac:spMkLst>
            <pc:docMk/>
            <pc:sldMk cId="2353135200" sldId="271"/>
            <ac:spMk id="9" creationId="{3B16604B-A9C5-47A8-9998-2916A3F69387}"/>
          </ac:spMkLst>
        </pc:spChg>
        <pc:spChg chg="del mod topLvl">
          <ac:chgData name="Elsa Costes" userId="0984851e-cee1-465a-8af6-889aa39c25ba" providerId="ADAL" clId="{85D1B039-0759-46B7-A345-90415D3B55F2}" dt="2021-04-21T07:48:12.084" v="3887" actId="478"/>
          <ac:spMkLst>
            <pc:docMk/>
            <pc:sldMk cId="2353135200" sldId="271"/>
            <ac:spMk id="10" creationId="{917641AD-E297-47F5-A2D3-5F10D0C5B10A}"/>
          </ac:spMkLst>
        </pc:spChg>
        <pc:spChg chg="del mod topLvl">
          <ac:chgData name="Elsa Costes" userId="0984851e-cee1-465a-8af6-889aa39c25ba" providerId="ADAL" clId="{85D1B039-0759-46B7-A345-90415D3B55F2}" dt="2021-04-21T07:48:12.084" v="3887" actId="478"/>
          <ac:spMkLst>
            <pc:docMk/>
            <pc:sldMk cId="2353135200" sldId="271"/>
            <ac:spMk id="11" creationId="{2128F97D-DD07-4568-8051-7AF366A5CAEA}"/>
          </ac:spMkLst>
        </pc:spChg>
        <pc:spChg chg="del mod topLvl">
          <ac:chgData name="Elsa Costes" userId="0984851e-cee1-465a-8af6-889aa39c25ba" providerId="ADAL" clId="{85D1B039-0759-46B7-A345-90415D3B55F2}" dt="2021-04-21T07:48:12.084" v="3887" actId="478"/>
          <ac:spMkLst>
            <pc:docMk/>
            <pc:sldMk cId="2353135200" sldId="271"/>
            <ac:spMk id="12" creationId="{DBC3AD06-B6DD-4B20-A99C-2C898E31391B}"/>
          </ac:spMkLst>
        </pc:spChg>
        <pc:spChg chg="mod">
          <ac:chgData name="Elsa Costes" userId="0984851e-cee1-465a-8af6-889aa39c25ba" providerId="ADAL" clId="{85D1B039-0759-46B7-A345-90415D3B55F2}" dt="2021-04-20T15:39:27.736" v="3120" actId="165"/>
          <ac:spMkLst>
            <pc:docMk/>
            <pc:sldMk cId="2353135200" sldId="271"/>
            <ac:spMk id="13" creationId="{3884B6AA-C152-415D-9272-76F84601D38C}"/>
          </ac:spMkLst>
        </pc:spChg>
        <pc:spChg chg="mod">
          <ac:chgData name="Elsa Costes" userId="0984851e-cee1-465a-8af6-889aa39c25ba" providerId="ADAL" clId="{85D1B039-0759-46B7-A345-90415D3B55F2}" dt="2021-04-20T15:39:27.736" v="3120" actId="165"/>
          <ac:spMkLst>
            <pc:docMk/>
            <pc:sldMk cId="2353135200" sldId="271"/>
            <ac:spMk id="14" creationId="{27490B60-B1FB-48C2-9A79-55EA6E8854B1}"/>
          </ac:spMkLst>
        </pc:spChg>
        <pc:spChg chg="del mod">
          <ac:chgData name="Elsa Costes" userId="0984851e-cee1-465a-8af6-889aa39c25ba" providerId="ADAL" clId="{85D1B039-0759-46B7-A345-90415D3B55F2}" dt="2021-04-20T15:40:19.810" v="3126" actId="478"/>
          <ac:spMkLst>
            <pc:docMk/>
            <pc:sldMk cId="2353135200" sldId="271"/>
            <ac:spMk id="15" creationId="{C3C82FE6-74C1-419C-B3CD-7098E99629E5}"/>
          </ac:spMkLst>
        </pc:spChg>
        <pc:spChg chg="del mod">
          <ac:chgData name="Elsa Costes" userId="0984851e-cee1-465a-8af6-889aa39c25ba" providerId="ADAL" clId="{85D1B039-0759-46B7-A345-90415D3B55F2}" dt="2021-04-20T15:40:16.094" v="3125" actId="478"/>
          <ac:spMkLst>
            <pc:docMk/>
            <pc:sldMk cId="2353135200" sldId="271"/>
            <ac:spMk id="16" creationId="{7297B932-D094-4255-BA85-2A6C31330400}"/>
          </ac:spMkLst>
        </pc:spChg>
        <pc:spChg chg="del mod">
          <ac:chgData name="Elsa Costes" userId="0984851e-cee1-465a-8af6-889aa39c25ba" providerId="ADAL" clId="{85D1B039-0759-46B7-A345-90415D3B55F2}" dt="2021-04-20T15:40:25.138" v="3127" actId="478"/>
          <ac:spMkLst>
            <pc:docMk/>
            <pc:sldMk cId="2353135200" sldId="271"/>
            <ac:spMk id="17" creationId="{D6A169DC-670C-4E72-A366-0379C6DD9BF6}"/>
          </ac:spMkLst>
        </pc:spChg>
        <pc:spChg chg="mod">
          <ac:chgData name="Elsa Costes" userId="0984851e-cee1-465a-8af6-889aa39c25ba" providerId="ADAL" clId="{85D1B039-0759-46B7-A345-90415D3B55F2}" dt="2021-04-20T15:39:27.736" v="3120" actId="165"/>
          <ac:spMkLst>
            <pc:docMk/>
            <pc:sldMk cId="2353135200" sldId="271"/>
            <ac:spMk id="18" creationId="{C4F7F3BD-D42B-43BF-84F6-0AB09F963BC0}"/>
          </ac:spMkLst>
        </pc:spChg>
        <pc:spChg chg="mod">
          <ac:chgData name="Elsa Costes" userId="0984851e-cee1-465a-8af6-889aa39c25ba" providerId="ADAL" clId="{85D1B039-0759-46B7-A345-90415D3B55F2}" dt="2021-04-20T15:39:27.736" v="3120" actId="165"/>
          <ac:spMkLst>
            <pc:docMk/>
            <pc:sldMk cId="2353135200" sldId="271"/>
            <ac:spMk id="19" creationId="{1D78A1D6-EBBC-4598-80B6-43DCB6C902F9}"/>
          </ac:spMkLst>
        </pc:spChg>
        <pc:spChg chg="mod">
          <ac:chgData name="Elsa Costes" userId="0984851e-cee1-465a-8af6-889aa39c25ba" providerId="ADAL" clId="{85D1B039-0759-46B7-A345-90415D3B55F2}" dt="2021-04-20T15:39:27.736" v="3120" actId="165"/>
          <ac:spMkLst>
            <pc:docMk/>
            <pc:sldMk cId="2353135200" sldId="271"/>
            <ac:spMk id="20" creationId="{0E3D7EC8-D329-4AA2-9DEB-585E2FED7D9E}"/>
          </ac:spMkLst>
        </pc:spChg>
        <pc:spChg chg="mod">
          <ac:chgData name="Elsa Costes" userId="0984851e-cee1-465a-8af6-889aa39c25ba" providerId="ADAL" clId="{85D1B039-0759-46B7-A345-90415D3B55F2}" dt="2021-04-21T07:49:01.639" v="3892"/>
          <ac:spMkLst>
            <pc:docMk/>
            <pc:sldMk cId="2353135200" sldId="271"/>
            <ac:spMk id="21" creationId="{06829612-155D-4DA4-A44C-DF17623EED6C}"/>
          </ac:spMkLst>
        </pc:spChg>
        <pc:spChg chg="add del mod">
          <ac:chgData name="Elsa Costes" userId="0984851e-cee1-465a-8af6-889aa39c25ba" providerId="ADAL" clId="{85D1B039-0759-46B7-A345-90415D3B55F2}" dt="2021-04-20T15:39:12.727" v="3118" actId="478"/>
          <ac:spMkLst>
            <pc:docMk/>
            <pc:sldMk cId="2353135200" sldId="271"/>
            <ac:spMk id="22" creationId="{40850920-EAB9-4301-87B0-54E2E5CB7F23}"/>
          </ac:spMkLst>
        </pc:spChg>
        <pc:spChg chg="mod">
          <ac:chgData name="Elsa Costes" userId="0984851e-cee1-465a-8af6-889aa39c25ba" providerId="ADAL" clId="{85D1B039-0759-46B7-A345-90415D3B55F2}" dt="2021-04-21T07:49:01.639" v="3892"/>
          <ac:spMkLst>
            <pc:docMk/>
            <pc:sldMk cId="2353135200" sldId="271"/>
            <ac:spMk id="22" creationId="{468CA42C-2AB7-47E3-B5A7-73B001B3B910}"/>
          </ac:spMkLst>
        </pc:spChg>
        <pc:spChg chg="mod">
          <ac:chgData name="Elsa Costes" userId="0984851e-cee1-465a-8af6-889aa39c25ba" providerId="ADAL" clId="{85D1B039-0759-46B7-A345-90415D3B55F2}" dt="2021-04-21T07:49:01.639" v="3892"/>
          <ac:spMkLst>
            <pc:docMk/>
            <pc:sldMk cId="2353135200" sldId="271"/>
            <ac:spMk id="23" creationId="{F7645336-286C-43E2-A503-30D192AC36E8}"/>
          </ac:spMkLst>
        </pc:spChg>
        <pc:spChg chg="mod">
          <ac:chgData name="Elsa Costes" userId="0984851e-cee1-465a-8af6-889aa39c25ba" providerId="ADAL" clId="{85D1B039-0759-46B7-A345-90415D3B55F2}" dt="2021-04-21T07:49:01.639" v="3892"/>
          <ac:spMkLst>
            <pc:docMk/>
            <pc:sldMk cId="2353135200" sldId="271"/>
            <ac:spMk id="24" creationId="{19E1828A-72E6-4050-B23B-D97D13CE5B5D}"/>
          </ac:spMkLst>
        </pc:spChg>
        <pc:spChg chg="mod">
          <ac:chgData name="Elsa Costes" userId="0984851e-cee1-465a-8af6-889aa39c25ba" providerId="ADAL" clId="{85D1B039-0759-46B7-A345-90415D3B55F2}" dt="2021-04-21T07:49:01.639" v="3892"/>
          <ac:spMkLst>
            <pc:docMk/>
            <pc:sldMk cId="2353135200" sldId="271"/>
            <ac:spMk id="25" creationId="{0288ACEE-A0A1-49DE-845C-CFD548F7CA1A}"/>
          </ac:spMkLst>
        </pc:spChg>
        <pc:spChg chg="mod">
          <ac:chgData name="Elsa Costes" userId="0984851e-cee1-465a-8af6-889aa39c25ba" providerId="ADAL" clId="{85D1B039-0759-46B7-A345-90415D3B55F2}" dt="2021-04-21T07:49:01.639" v="3892"/>
          <ac:spMkLst>
            <pc:docMk/>
            <pc:sldMk cId="2353135200" sldId="271"/>
            <ac:spMk id="26" creationId="{D90792A5-A66A-4942-94F1-644BDB237F78}"/>
          </ac:spMkLst>
        </pc:spChg>
        <pc:spChg chg="mod">
          <ac:chgData name="Elsa Costes" userId="0984851e-cee1-465a-8af6-889aa39c25ba" providerId="ADAL" clId="{85D1B039-0759-46B7-A345-90415D3B55F2}" dt="2021-04-21T07:49:01.639" v="3892"/>
          <ac:spMkLst>
            <pc:docMk/>
            <pc:sldMk cId="2353135200" sldId="271"/>
            <ac:spMk id="27" creationId="{7D08805C-FF9D-4C14-B27C-00232091C61F}"/>
          </ac:spMkLst>
        </pc:spChg>
        <pc:spChg chg="mod">
          <ac:chgData name="Elsa Costes" userId="0984851e-cee1-465a-8af6-889aa39c25ba" providerId="ADAL" clId="{85D1B039-0759-46B7-A345-90415D3B55F2}" dt="2021-04-21T07:49:01.639" v="3892"/>
          <ac:spMkLst>
            <pc:docMk/>
            <pc:sldMk cId="2353135200" sldId="271"/>
            <ac:spMk id="28" creationId="{1A45F61F-9925-4D5D-B48F-8DCAD2086711}"/>
          </ac:spMkLst>
        </pc:spChg>
        <pc:spChg chg="mod">
          <ac:chgData name="Elsa Costes" userId="0984851e-cee1-465a-8af6-889aa39c25ba" providerId="ADAL" clId="{85D1B039-0759-46B7-A345-90415D3B55F2}" dt="2021-04-21T07:49:01.639" v="3892"/>
          <ac:spMkLst>
            <pc:docMk/>
            <pc:sldMk cId="2353135200" sldId="271"/>
            <ac:spMk id="29" creationId="{09BE17CA-37B3-4829-86B4-2B8E54370B35}"/>
          </ac:spMkLst>
        </pc:spChg>
        <pc:spChg chg="mod">
          <ac:chgData name="Elsa Costes" userId="0984851e-cee1-465a-8af6-889aa39c25ba" providerId="ADAL" clId="{85D1B039-0759-46B7-A345-90415D3B55F2}" dt="2021-04-21T07:49:01.639" v="3892"/>
          <ac:spMkLst>
            <pc:docMk/>
            <pc:sldMk cId="2353135200" sldId="271"/>
            <ac:spMk id="30" creationId="{F46D9277-62B8-4F2E-ABB3-44FED1EA76F7}"/>
          </ac:spMkLst>
        </pc:spChg>
        <pc:spChg chg="mod">
          <ac:chgData name="Elsa Costes" userId="0984851e-cee1-465a-8af6-889aa39c25ba" providerId="ADAL" clId="{85D1B039-0759-46B7-A345-90415D3B55F2}" dt="2021-04-21T07:49:01.639" v="3892"/>
          <ac:spMkLst>
            <pc:docMk/>
            <pc:sldMk cId="2353135200" sldId="271"/>
            <ac:spMk id="31" creationId="{B321C9BB-FDCE-4851-99E8-DA4C3351AFA5}"/>
          </ac:spMkLst>
        </pc:spChg>
        <pc:spChg chg="mod">
          <ac:chgData name="Elsa Costes" userId="0984851e-cee1-465a-8af6-889aa39c25ba" providerId="ADAL" clId="{85D1B039-0759-46B7-A345-90415D3B55F2}" dt="2021-04-21T07:49:01.639" v="3892"/>
          <ac:spMkLst>
            <pc:docMk/>
            <pc:sldMk cId="2353135200" sldId="271"/>
            <ac:spMk id="32" creationId="{04669CB3-8B86-4F55-86CF-DC062990849A}"/>
          </ac:spMkLst>
        </pc:spChg>
        <pc:spChg chg="mod">
          <ac:chgData name="Elsa Costes" userId="0984851e-cee1-465a-8af6-889aa39c25ba" providerId="ADAL" clId="{85D1B039-0759-46B7-A345-90415D3B55F2}" dt="2021-04-21T07:49:01.639" v="3892"/>
          <ac:spMkLst>
            <pc:docMk/>
            <pc:sldMk cId="2353135200" sldId="271"/>
            <ac:spMk id="33" creationId="{5EEFAAF7-7586-4F96-A266-2708FA9C864D}"/>
          </ac:spMkLst>
        </pc:spChg>
        <pc:spChg chg="mod topLvl">
          <ac:chgData name="Elsa Costes" userId="0984851e-cee1-465a-8af6-889aa39c25ba" providerId="ADAL" clId="{85D1B039-0759-46B7-A345-90415D3B55F2}" dt="2021-06-30T09:16:56.509" v="5859" actId="165"/>
          <ac:spMkLst>
            <pc:docMk/>
            <pc:sldMk cId="2353135200" sldId="271"/>
            <ac:spMk id="34" creationId="{BDE10AB7-9174-4906-A4DE-8935A305499E}"/>
          </ac:spMkLst>
        </pc:spChg>
        <pc:spChg chg="mod topLvl">
          <ac:chgData name="Elsa Costes" userId="0984851e-cee1-465a-8af6-889aa39c25ba" providerId="ADAL" clId="{85D1B039-0759-46B7-A345-90415D3B55F2}" dt="2021-06-30T09:18:02.313" v="5870" actId="207"/>
          <ac:spMkLst>
            <pc:docMk/>
            <pc:sldMk cId="2353135200" sldId="271"/>
            <ac:spMk id="35" creationId="{768C64C7-8E5B-46DB-A7F5-72A7DDA40952}"/>
          </ac:spMkLst>
        </pc:spChg>
        <pc:spChg chg="mod topLvl">
          <ac:chgData name="Elsa Costes" userId="0984851e-cee1-465a-8af6-889aa39c25ba" providerId="ADAL" clId="{85D1B039-0759-46B7-A345-90415D3B55F2}" dt="2021-06-30T09:17:10.311" v="5862" actId="207"/>
          <ac:spMkLst>
            <pc:docMk/>
            <pc:sldMk cId="2353135200" sldId="271"/>
            <ac:spMk id="36" creationId="{821CC9F5-EF70-4CC1-A6C6-1036CB429F7C}"/>
          </ac:spMkLst>
        </pc:spChg>
        <pc:spChg chg="mod topLvl">
          <ac:chgData name="Elsa Costes" userId="0984851e-cee1-465a-8af6-889aa39c25ba" providerId="ADAL" clId="{85D1B039-0759-46B7-A345-90415D3B55F2}" dt="2021-06-30T09:16:56.509" v="5859" actId="165"/>
          <ac:spMkLst>
            <pc:docMk/>
            <pc:sldMk cId="2353135200" sldId="271"/>
            <ac:spMk id="37" creationId="{337A2280-441D-425D-9879-115CF73B8CAC}"/>
          </ac:spMkLst>
        </pc:spChg>
        <pc:spChg chg="mod topLvl">
          <ac:chgData name="Elsa Costes" userId="0984851e-cee1-465a-8af6-889aa39c25ba" providerId="ADAL" clId="{85D1B039-0759-46B7-A345-90415D3B55F2}" dt="2021-06-30T09:16:56.509" v="5859" actId="165"/>
          <ac:spMkLst>
            <pc:docMk/>
            <pc:sldMk cId="2353135200" sldId="271"/>
            <ac:spMk id="38" creationId="{B465AAEB-7534-476F-BBD0-49D05D20DA98}"/>
          </ac:spMkLst>
        </pc:spChg>
        <pc:spChg chg="mod">
          <ac:chgData name="Elsa Costes" userId="0984851e-cee1-465a-8af6-889aa39c25ba" providerId="ADAL" clId="{85D1B039-0759-46B7-A345-90415D3B55F2}" dt="2021-06-30T09:16:56.509" v="5859" actId="165"/>
          <ac:spMkLst>
            <pc:docMk/>
            <pc:sldMk cId="2353135200" sldId="271"/>
            <ac:spMk id="39" creationId="{AF0A7346-87CD-4E24-B5EE-0421DA791EF9}"/>
          </ac:spMkLst>
        </pc:spChg>
        <pc:spChg chg="mod">
          <ac:chgData name="Elsa Costes" userId="0984851e-cee1-465a-8af6-889aa39c25ba" providerId="ADAL" clId="{85D1B039-0759-46B7-A345-90415D3B55F2}" dt="2021-06-30T09:16:56.509" v="5859" actId="165"/>
          <ac:spMkLst>
            <pc:docMk/>
            <pc:sldMk cId="2353135200" sldId="271"/>
            <ac:spMk id="40" creationId="{698E7FD0-8EF2-4C99-B02A-4E8FBB6D9A83}"/>
          </ac:spMkLst>
        </pc:spChg>
        <pc:spChg chg="mod">
          <ac:chgData name="Elsa Costes" userId="0984851e-cee1-465a-8af6-889aa39c25ba" providerId="ADAL" clId="{85D1B039-0759-46B7-A345-90415D3B55F2}" dt="2021-06-30T09:16:56.509" v="5859" actId="165"/>
          <ac:spMkLst>
            <pc:docMk/>
            <pc:sldMk cId="2353135200" sldId="271"/>
            <ac:spMk id="41" creationId="{488995B2-BC4C-4ACB-8CFD-1A8BF5AB02A9}"/>
          </ac:spMkLst>
        </pc:spChg>
        <pc:spChg chg="mod">
          <ac:chgData name="Elsa Costes" userId="0984851e-cee1-465a-8af6-889aa39c25ba" providerId="ADAL" clId="{85D1B039-0759-46B7-A345-90415D3B55F2}" dt="2021-06-30T09:17:53.641" v="5869" actId="692"/>
          <ac:spMkLst>
            <pc:docMk/>
            <pc:sldMk cId="2353135200" sldId="271"/>
            <ac:spMk id="42" creationId="{97AF6FBB-9CF4-4A45-A00B-DA3DA36574C0}"/>
          </ac:spMkLst>
        </pc:spChg>
        <pc:spChg chg="mod">
          <ac:chgData name="Elsa Costes" userId="0984851e-cee1-465a-8af6-889aa39c25ba" providerId="ADAL" clId="{85D1B039-0759-46B7-A345-90415D3B55F2}" dt="2021-06-30T09:17:46.320" v="5867" actId="207"/>
          <ac:spMkLst>
            <pc:docMk/>
            <pc:sldMk cId="2353135200" sldId="271"/>
            <ac:spMk id="43" creationId="{9AF95086-C2FE-4C81-A0CD-7695AA6691D4}"/>
          </ac:spMkLst>
        </pc:spChg>
        <pc:grpChg chg="add del mod">
          <ac:chgData name="Elsa Costes" userId="0984851e-cee1-465a-8af6-889aa39c25ba" providerId="ADAL" clId="{85D1B039-0759-46B7-A345-90415D3B55F2}" dt="2021-04-20T15:39:27.736" v="3120" actId="165"/>
          <ac:grpSpMkLst>
            <pc:docMk/>
            <pc:sldMk cId="2353135200" sldId="271"/>
            <ac:grpSpMk id="5" creationId="{AE9E137B-9573-44D1-AEBE-ABBA4749A657}"/>
          </ac:grpSpMkLst>
        </pc:grpChg>
        <pc:grpChg chg="del mod topLvl">
          <ac:chgData name="Elsa Costes" userId="0984851e-cee1-465a-8af6-889aa39c25ba" providerId="ADAL" clId="{85D1B039-0759-46B7-A345-90415D3B55F2}" dt="2021-04-21T07:48:07.973" v="3886" actId="478"/>
          <ac:grpSpMkLst>
            <pc:docMk/>
            <pc:sldMk cId="2353135200" sldId="271"/>
            <ac:grpSpMk id="6" creationId="{792D02BB-C860-4F31-A40F-1A8828E279B4}"/>
          </ac:grpSpMkLst>
        </pc:grpChg>
        <pc:grpChg chg="del mod topLvl">
          <ac:chgData name="Elsa Costes" userId="0984851e-cee1-465a-8af6-889aa39c25ba" providerId="ADAL" clId="{85D1B039-0759-46B7-A345-90415D3B55F2}" dt="2021-04-21T07:48:12.084" v="3887" actId="478"/>
          <ac:grpSpMkLst>
            <pc:docMk/>
            <pc:sldMk cId="2353135200" sldId="271"/>
            <ac:grpSpMk id="7" creationId="{52D333BE-FF10-4427-B370-3EFC4A06A20D}"/>
          </ac:grpSpMkLst>
        </pc:grpChg>
        <pc:grpChg chg="add del mod">
          <ac:chgData name="Elsa Costes" userId="0984851e-cee1-465a-8af6-889aa39c25ba" providerId="ADAL" clId="{85D1B039-0759-46B7-A345-90415D3B55F2}" dt="2021-06-30T09:16:50.271" v="5857" actId="478"/>
          <ac:grpSpMkLst>
            <pc:docMk/>
            <pc:sldMk cId="2353135200" sldId="271"/>
            <ac:grpSpMk id="15" creationId="{BE4A78ED-C12A-4401-86DD-4401CB180BFB}"/>
          </ac:grpSpMkLst>
        </pc:grpChg>
        <pc:grpChg chg="mod">
          <ac:chgData name="Elsa Costes" userId="0984851e-cee1-465a-8af6-889aa39c25ba" providerId="ADAL" clId="{85D1B039-0759-46B7-A345-90415D3B55F2}" dt="2021-04-21T07:49:01.639" v="3892"/>
          <ac:grpSpMkLst>
            <pc:docMk/>
            <pc:sldMk cId="2353135200" sldId="271"/>
            <ac:grpSpMk id="16" creationId="{A6CC9E48-EDD2-4B6D-88FF-29490C928ECD}"/>
          </ac:grpSpMkLst>
        </pc:grpChg>
        <pc:grpChg chg="mod">
          <ac:chgData name="Elsa Costes" userId="0984851e-cee1-465a-8af6-889aa39c25ba" providerId="ADAL" clId="{85D1B039-0759-46B7-A345-90415D3B55F2}" dt="2021-04-21T07:49:01.639" v="3892"/>
          <ac:grpSpMkLst>
            <pc:docMk/>
            <pc:sldMk cId="2353135200" sldId="271"/>
            <ac:grpSpMk id="17" creationId="{99785642-E17C-4BAD-9305-D4EB4A7FA7E8}"/>
          </ac:grpSpMkLst>
        </pc:grpChg>
        <pc:grpChg chg="add del mod">
          <ac:chgData name="Elsa Costes" userId="0984851e-cee1-465a-8af6-889aa39c25ba" providerId="ADAL" clId="{85D1B039-0759-46B7-A345-90415D3B55F2}" dt="2021-06-30T09:16:56.509" v="5859" actId="165"/>
          <ac:grpSpMkLst>
            <pc:docMk/>
            <pc:sldMk cId="2353135200" sldId="271"/>
            <ac:grpSpMk id="19" creationId="{E54B1E83-0E10-4E3C-91A7-81F63D1E67B7}"/>
          </ac:grpSpMkLst>
        </pc:grpChg>
        <pc:grpChg chg="mod topLvl">
          <ac:chgData name="Elsa Costes" userId="0984851e-cee1-465a-8af6-889aa39c25ba" providerId="ADAL" clId="{85D1B039-0759-46B7-A345-90415D3B55F2}" dt="2021-06-30T09:16:56.509" v="5859" actId="165"/>
          <ac:grpSpMkLst>
            <pc:docMk/>
            <pc:sldMk cId="2353135200" sldId="271"/>
            <ac:grpSpMk id="20" creationId="{36103D5F-EE48-4017-B61F-40C7F3702FCD}"/>
          </ac:grpSpMkLst>
        </pc:grpChg>
      </pc:sldChg>
      <pc:sldChg chg="modSp new mod modNotesTx">
        <pc:chgData name="Elsa Costes" userId="0984851e-cee1-465a-8af6-889aa39c25ba" providerId="ADAL" clId="{85D1B039-0759-46B7-A345-90415D3B55F2}" dt="2021-04-20T15:38:18.171" v="3114" actId="20577"/>
        <pc:sldMkLst>
          <pc:docMk/>
          <pc:sldMk cId="1427186226" sldId="272"/>
        </pc:sldMkLst>
        <pc:spChg chg="mod">
          <ac:chgData name="Elsa Costes" userId="0984851e-cee1-465a-8af6-889aa39c25ba" providerId="ADAL" clId="{85D1B039-0759-46B7-A345-90415D3B55F2}" dt="2021-04-19T11:43:11.208" v="295" actId="20577"/>
          <ac:spMkLst>
            <pc:docMk/>
            <pc:sldMk cId="1427186226" sldId="272"/>
            <ac:spMk id="2" creationId="{62563669-EFC2-49E9-9E06-052198A7E8FA}"/>
          </ac:spMkLst>
        </pc:spChg>
      </pc:sldChg>
      <pc:sldChg chg="modSp new mod modNotesTx">
        <pc:chgData name="Elsa Costes" userId="0984851e-cee1-465a-8af6-889aa39c25ba" providerId="ADAL" clId="{85D1B039-0759-46B7-A345-90415D3B55F2}" dt="2021-04-19T11:44:44.262" v="305"/>
        <pc:sldMkLst>
          <pc:docMk/>
          <pc:sldMk cId="3630942218" sldId="273"/>
        </pc:sldMkLst>
        <pc:spChg chg="mod">
          <ac:chgData name="Elsa Costes" userId="0984851e-cee1-465a-8af6-889aa39c25ba" providerId="ADAL" clId="{85D1B039-0759-46B7-A345-90415D3B55F2}" dt="2021-04-19T11:44:19.834" v="302"/>
          <ac:spMkLst>
            <pc:docMk/>
            <pc:sldMk cId="3630942218" sldId="273"/>
            <ac:spMk id="2" creationId="{1DB68AAF-D56F-4683-AE7D-37AD0B34AE2B}"/>
          </ac:spMkLst>
        </pc:spChg>
      </pc:sldChg>
      <pc:sldChg chg="modSp new mod">
        <pc:chgData name="Elsa Costes" userId="0984851e-cee1-465a-8af6-889aa39c25ba" providerId="ADAL" clId="{85D1B039-0759-46B7-A345-90415D3B55F2}" dt="2021-04-19T11:45:01.560" v="318" actId="20577"/>
        <pc:sldMkLst>
          <pc:docMk/>
          <pc:sldMk cId="474598897" sldId="274"/>
        </pc:sldMkLst>
        <pc:spChg chg="mod">
          <ac:chgData name="Elsa Costes" userId="0984851e-cee1-465a-8af6-889aa39c25ba" providerId="ADAL" clId="{85D1B039-0759-46B7-A345-90415D3B55F2}" dt="2021-04-19T11:45:01.560" v="318" actId="20577"/>
          <ac:spMkLst>
            <pc:docMk/>
            <pc:sldMk cId="474598897" sldId="274"/>
            <ac:spMk id="2" creationId="{C21CEEC4-776F-4037-94B8-BEC4F2FA9C9D}"/>
          </ac:spMkLst>
        </pc:spChg>
      </pc:sldChg>
      <pc:sldChg chg="addSp delSp modSp new del mod">
        <pc:chgData name="Elsa Costes" userId="0984851e-cee1-465a-8af6-889aa39c25ba" providerId="ADAL" clId="{85D1B039-0759-46B7-A345-90415D3B55F2}" dt="2021-06-30T09:38:51.175" v="6478" actId="2696"/>
        <pc:sldMkLst>
          <pc:docMk/>
          <pc:sldMk cId="3629213575" sldId="275"/>
        </pc:sldMkLst>
        <pc:graphicFrameChg chg="add mod modGraphic">
          <ac:chgData name="Elsa Costes" userId="0984851e-cee1-465a-8af6-889aa39c25ba" providerId="ADAL" clId="{85D1B039-0759-46B7-A345-90415D3B55F2}" dt="2021-04-19T11:50:58.883" v="624"/>
          <ac:graphicFrameMkLst>
            <pc:docMk/>
            <pc:sldMk cId="3629213575" sldId="275"/>
            <ac:graphicFrameMk id="3" creationId="{C59503D3-9D9C-4F87-9DD0-EE8C78317A3F}"/>
          </ac:graphicFrameMkLst>
        </pc:graphicFrameChg>
        <pc:picChg chg="add del mod">
          <ac:chgData name="Elsa Costes" userId="0984851e-cee1-465a-8af6-889aa39c25ba" providerId="ADAL" clId="{85D1B039-0759-46B7-A345-90415D3B55F2}" dt="2021-04-19T11:50:07.071" v="600" actId="478"/>
          <ac:picMkLst>
            <pc:docMk/>
            <pc:sldMk cId="3629213575" sldId="275"/>
            <ac:picMk id="4" creationId="{B16E7ECA-A0B8-4AFE-9DE6-8D090E95CC6C}"/>
          </ac:picMkLst>
        </pc:picChg>
      </pc:sldChg>
      <pc:sldChg chg="addSp delSp modSp new del mod">
        <pc:chgData name="Elsa Costes" userId="0984851e-cee1-465a-8af6-889aa39c25ba" providerId="ADAL" clId="{85D1B039-0759-46B7-A345-90415D3B55F2}" dt="2021-04-19T14:26:11.305" v="1157" actId="2696"/>
        <pc:sldMkLst>
          <pc:docMk/>
          <pc:sldMk cId="1503141061" sldId="276"/>
        </pc:sldMkLst>
        <pc:spChg chg="add mod">
          <ac:chgData name="Elsa Costes" userId="0984851e-cee1-465a-8af6-889aa39c25ba" providerId="ADAL" clId="{85D1B039-0759-46B7-A345-90415D3B55F2}" dt="2021-04-19T11:56:57.136" v="676" actId="1076"/>
          <ac:spMkLst>
            <pc:docMk/>
            <pc:sldMk cId="1503141061" sldId="276"/>
            <ac:spMk id="4" creationId="{C94CB707-671B-4D6C-AFAD-8B9B9C5A3B81}"/>
          </ac:spMkLst>
        </pc:spChg>
        <pc:spChg chg="add mod">
          <ac:chgData name="Elsa Costes" userId="0984851e-cee1-465a-8af6-889aa39c25ba" providerId="ADAL" clId="{85D1B039-0759-46B7-A345-90415D3B55F2}" dt="2021-04-19T11:56:15.438" v="670" actId="1076"/>
          <ac:spMkLst>
            <pc:docMk/>
            <pc:sldMk cId="1503141061" sldId="276"/>
            <ac:spMk id="5" creationId="{D7F7B805-1460-4CFD-AB0B-1D386B2E9DD6}"/>
          </ac:spMkLst>
        </pc:spChg>
        <pc:spChg chg="add mod">
          <ac:chgData name="Elsa Costes" userId="0984851e-cee1-465a-8af6-889aa39c25ba" providerId="ADAL" clId="{85D1B039-0759-46B7-A345-90415D3B55F2}" dt="2021-04-19T11:56:42.246" v="675" actId="1076"/>
          <ac:spMkLst>
            <pc:docMk/>
            <pc:sldMk cId="1503141061" sldId="276"/>
            <ac:spMk id="6" creationId="{6F5866AC-83DF-417E-A76A-1763DAFD1EB5}"/>
          </ac:spMkLst>
        </pc:spChg>
        <pc:picChg chg="add del mod">
          <ac:chgData name="Elsa Costes" userId="0984851e-cee1-465a-8af6-889aa39c25ba" providerId="ADAL" clId="{85D1B039-0759-46B7-A345-90415D3B55F2}" dt="2021-04-19T14:11:35.529" v="835" actId="21"/>
          <ac:picMkLst>
            <pc:docMk/>
            <pc:sldMk cId="1503141061" sldId="276"/>
            <ac:picMk id="3" creationId="{2D6DEC60-9280-47AA-B0E0-9DDC5EFA4228}"/>
          </ac:picMkLst>
        </pc:picChg>
      </pc:sldChg>
      <pc:sldChg chg="new del">
        <pc:chgData name="Elsa Costes" userId="0984851e-cee1-465a-8af6-889aa39c25ba" providerId="ADAL" clId="{85D1B039-0759-46B7-A345-90415D3B55F2}" dt="2021-04-19T11:51:30.984" v="626" actId="47"/>
        <pc:sldMkLst>
          <pc:docMk/>
          <pc:sldMk cId="2627170554" sldId="276"/>
        </pc:sldMkLst>
      </pc:sldChg>
      <pc:sldChg chg="addSp delSp modSp new del mod modNotesTx">
        <pc:chgData name="Elsa Costes" userId="0984851e-cee1-465a-8af6-889aa39c25ba" providerId="ADAL" clId="{85D1B039-0759-46B7-A345-90415D3B55F2}" dt="2021-04-21T07:45:21.627" v="3866" actId="2696"/>
        <pc:sldMkLst>
          <pc:docMk/>
          <pc:sldMk cId="3120394877" sldId="277"/>
        </pc:sldMkLst>
        <pc:spChg chg="add mod">
          <ac:chgData name="Elsa Costes" userId="0984851e-cee1-465a-8af6-889aa39c25ba" providerId="ADAL" clId="{85D1B039-0759-46B7-A345-90415D3B55F2}" dt="2021-04-19T14:18:05.170" v="1061" actId="164"/>
          <ac:spMkLst>
            <pc:docMk/>
            <pc:sldMk cId="3120394877" sldId="277"/>
            <ac:spMk id="3" creationId="{5009D719-DE01-45F9-A160-B9341516E706}"/>
          </ac:spMkLst>
        </pc:spChg>
        <pc:spChg chg="add mod">
          <ac:chgData name="Elsa Costes" userId="0984851e-cee1-465a-8af6-889aa39c25ba" providerId="ADAL" clId="{85D1B039-0759-46B7-A345-90415D3B55F2}" dt="2021-04-19T14:18:05.170" v="1061" actId="164"/>
          <ac:spMkLst>
            <pc:docMk/>
            <pc:sldMk cId="3120394877" sldId="277"/>
            <ac:spMk id="4" creationId="{43FEF83F-5011-4BA6-A6CB-1269893E6387}"/>
          </ac:spMkLst>
        </pc:spChg>
        <pc:spChg chg="add mod">
          <ac:chgData name="Elsa Costes" userId="0984851e-cee1-465a-8af6-889aa39c25ba" providerId="ADAL" clId="{85D1B039-0759-46B7-A345-90415D3B55F2}" dt="2021-04-19T14:18:05.170" v="1061" actId="164"/>
          <ac:spMkLst>
            <pc:docMk/>
            <pc:sldMk cId="3120394877" sldId="277"/>
            <ac:spMk id="5" creationId="{425297F0-71E8-45E3-A7CC-A5AD68124E6F}"/>
          </ac:spMkLst>
        </pc:spChg>
        <pc:spChg chg="add mod">
          <ac:chgData name="Elsa Costes" userId="0984851e-cee1-465a-8af6-889aa39c25ba" providerId="ADAL" clId="{85D1B039-0759-46B7-A345-90415D3B55F2}" dt="2021-04-19T14:18:05.170" v="1061" actId="164"/>
          <ac:spMkLst>
            <pc:docMk/>
            <pc:sldMk cId="3120394877" sldId="277"/>
            <ac:spMk id="7" creationId="{60DDA203-EDC6-4179-AE12-C8EA865E39B6}"/>
          </ac:spMkLst>
        </pc:spChg>
        <pc:spChg chg="add mod">
          <ac:chgData name="Elsa Costes" userId="0984851e-cee1-465a-8af6-889aa39c25ba" providerId="ADAL" clId="{85D1B039-0759-46B7-A345-90415D3B55F2}" dt="2021-04-19T14:22:39.749" v="1130" actId="14100"/>
          <ac:spMkLst>
            <pc:docMk/>
            <pc:sldMk cId="3120394877" sldId="277"/>
            <ac:spMk id="8" creationId="{CD3B5D3A-DE57-4B33-97CE-8F35FFA3EC12}"/>
          </ac:spMkLst>
        </pc:spChg>
        <pc:spChg chg="add mod">
          <ac:chgData name="Elsa Costes" userId="0984851e-cee1-465a-8af6-889aa39c25ba" providerId="ADAL" clId="{85D1B039-0759-46B7-A345-90415D3B55F2}" dt="2021-04-19T14:23:52.052" v="1137" actId="1076"/>
          <ac:spMkLst>
            <pc:docMk/>
            <pc:sldMk cId="3120394877" sldId="277"/>
            <ac:spMk id="10" creationId="{CD5F129E-4E1B-4424-B5F8-5952D7804F29}"/>
          </ac:spMkLst>
        </pc:spChg>
        <pc:spChg chg="add mod">
          <ac:chgData name="Elsa Costes" userId="0984851e-cee1-465a-8af6-889aa39c25ba" providerId="ADAL" clId="{85D1B039-0759-46B7-A345-90415D3B55F2}" dt="2021-04-19T14:24:32.899" v="1141" actId="113"/>
          <ac:spMkLst>
            <pc:docMk/>
            <pc:sldMk cId="3120394877" sldId="277"/>
            <ac:spMk id="12" creationId="{DEE35790-DDCF-444E-8415-068DFCAA6989}"/>
          </ac:spMkLst>
        </pc:spChg>
        <pc:spChg chg="add mod">
          <ac:chgData name="Elsa Costes" userId="0984851e-cee1-465a-8af6-889aa39c25ba" providerId="ADAL" clId="{85D1B039-0759-46B7-A345-90415D3B55F2}" dt="2021-04-19T14:24:30.483" v="1140" actId="113"/>
          <ac:spMkLst>
            <pc:docMk/>
            <pc:sldMk cId="3120394877" sldId="277"/>
            <ac:spMk id="13" creationId="{878A9627-D61C-450B-A351-FC88C4CACC21}"/>
          </ac:spMkLst>
        </pc:spChg>
        <pc:spChg chg="add mod">
          <ac:chgData name="Elsa Costes" userId="0984851e-cee1-465a-8af6-889aa39c25ba" providerId="ADAL" clId="{85D1B039-0759-46B7-A345-90415D3B55F2}" dt="2021-04-19T14:24:27.305" v="1139" actId="113"/>
          <ac:spMkLst>
            <pc:docMk/>
            <pc:sldMk cId="3120394877" sldId="277"/>
            <ac:spMk id="14" creationId="{91192EB3-0AE3-4CE0-824A-493F744BC310}"/>
          </ac:spMkLst>
        </pc:spChg>
        <pc:spChg chg="add mod">
          <ac:chgData name="Elsa Costes" userId="0984851e-cee1-465a-8af6-889aa39c25ba" providerId="ADAL" clId="{85D1B039-0759-46B7-A345-90415D3B55F2}" dt="2021-04-19T14:24:49.604" v="1150" actId="1037"/>
          <ac:spMkLst>
            <pc:docMk/>
            <pc:sldMk cId="3120394877" sldId="277"/>
            <ac:spMk id="15" creationId="{B6D5B6D2-EBB5-49AC-AEAD-FAF8B699EABF}"/>
          </ac:spMkLst>
        </pc:spChg>
        <pc:spChg chg="add mod">
          <ac:chgData name="Elsa Costes" userId="0984851e-cee1-465a-8af6-889aa39c25ba" providerId="ADAL" clId="{85D1B039-0759-46B7-A345-90415D3B55F2}" dt="2021-04-19T14:24:54.171" v="1156" actId="1037"/>
          <ac:spMkLst>
            <pc:docMk/>
            <pc:sldMk cId="3120394877" sldId="277"/>
            <ac:spMk id="16" creationId="{EAFDC2B3-E647-4C11-B203-5C6E72A1C044}"/>
          </ac:spMkLst>
        </pc:spChg>
        <pc:spChg chg="mod topLvl">
          <ac:chgData name="Elsa Costes" userId="0984851e-cee1-465a-8af6-889aa39c25ba" providerId="ADAL" clId="{85D1B039-0759-46B7-A345-90415D3B55F2}" dt="2021-04-21T07:09:04.322" v="3134" actId="165"/>
          <ac:spMkLst>
            <pc:docMk/>
            <pc:sldMk cId="3120394877" sldId="277"/>
            <ac:spMk id="21" creationId="{47BE350A-03EA-4D3C-8978-47B579900CD9}"/>
          </ac:spMkLst>
        </pc:spChg>
        <pc:spChg chg="mod topLvl">
          <ac:chgData name="Elsa Costes" userId="0984851e-cee1-465a-8af6-889aa39c25ba" providerId="ADAL" clId="{85D1B039-0759-46B7-A345-90415D3B55F2}" dt="2021-04-21T07:09:04.322" v="3134" actId="165"/>
          <ac:spMkLst>
            <pc:docMk/>
            <pc:sldMk cId="3120394877" sldId="277"/>
            <ac:spMk id="22" creationId="{6BB93C08-A637-4B4A-AA9E-056EA8DD7FC0}"/>
          </ac:spMkLst>
        </pc:spChg>
        <pc:spChg chg="mod topLvl">
          <ac:chgData name="Elsa Costes" userId="0984851e-cee1-465a-8af6-889aa39c25ba" providerId="ADAL" clId="{85D1B039-0759-46B7-A345-90415D3B55F2}" dt="2021-04-21T07:09:04.322" v="3134" actId="165"/>
          <ac:spMkLst>
            <pc:docMk/>
            <pc:sldMk cId="3120394877" sldId="277"/>
            <ac:spMk id="23" creationId="{3CFD9D60-797C-4248-91F1-451D50F3690E}"/>
          </ac:spMkLst>
        </pc:spChg>
        <pc:spChg chg="mod topLvl">
          <ac:chgData name="Elsa Costes" userId="0984851e-cee1-465a-8af6-889aa39c25ba" providerId="ADAL" clId="{85D1B039-0759-46B7-A345-90415D3B55F2}" dt="2021-04-21T07:09:04.322" v="3134" actId="165"/>
          <ac:spMkLst>
            <pc:docMk/>
            <pc:sldMk cId="3120394877" sldId="277"/>
            <ac:spMk id="24" creationId="{C30A3EF4-55A5-4B13-9183-02B8CEE07E64}"/>
          </ac:spMkLst>
        </pc:spChg>
        <pc:spChg chg="mod topLvl">
          <ac:chgData name="Elsa Costes" userId="0984851e-cee1-465a-8af6-889aa39c25ba" providerId="ADAL" clId="{85D1B039-0759-46B7-A345-90415D3B55F2}" dt="2021-04-21T07:09:04.322" v="3134" actId="165"/>
          <ac:spMkLst>
            <pc:docMk/>
            <pc:sldMk cId="3120394877" sldId="277"/>
            <ac:spMk id="25" creationId="{1600C0D0-D746-45AF-A0EF-89897B9381AF}"/>
          </ac:spMkLst>
        </pc:spChg>
        <pc:spChg chg="del mod">
          <ac:chgData name="Elsa Costes" userId="0984851e-cee1-465a-8af6-889aa39c25ba" providerId="ADAL" clId="{85D1B039-0759-46B7-A345-90415D3B55F2}" dt="2021-04-21T07:09:08.809" v="3135" actId="478"/>
          <ac:spMkLst>
            <pc:docMk/>
            <pc:sldMk cId="3120394877" sldId="277"/>
            <ac:spMk id="26" creationId="{949F127B-071E-452B-8B4C-0CE8B6D1867C}"/>
          </ac:spMkLst>
        </pc:spChg>
        <pc:spChg chg="del mod">
          <ac:chgData name="Elsa Costes" userId="0984851e-cee1-465a-8af6-889aa39c25ba" providerId="ADAL" clId="{85D1B039-0759-46B7-A345-90415D3B55F2}" dt="2021-04-21T07:09:12.100" v="3136" actId="478"/>
          <ac:spMkLst>
            <pc:docMk/>
            <pc:sldMk cId="3120394877" sldId="277"/>
            <ac:spMk id="27" creationId="{B66A19EB-170C-432F-920F-7922C0F06105}"/>
          </ac:spMkLst>
        </pc:spChg>
        <pc:spChg chg="mod">
          <ac:chgData name="Elsa Costes" userId="0984851e-cee1-465a-8af6-889aa39c25ba" providerId="ADAL" clId="{85D1B039-0759-46B7-A345-90415D3B55F2}" dt="2021-04-21T07:09:04.322" v="3134" actId="165"/>
          <ac:spMkLst>
            <pc:docMk/>
            <pc:sldMk cId="3120394877" sldId="277"/>
            <ac:spMk id="28" creationId="{84ED14E6-1BDF-4C83-9CCC-0F5FADE5D80D}"/>
          </ac:spMkLst>
        </pc:spChg>
        <pc:spChg chg="mod">
          <ac:chgData name="Elsa Costes" userId="0984851e-cee1-465a-8af6-889aa39c25ba" providerId="ADAL" clId="{85D1B039-0759-46B7-A345-90415D3B55F2}" dt="2021-04-21T07:09:04.322" v="3134" actId="165"/>
          <ac:spMkLst>
            <pc:docMk/>
            <pc:sldMk cId="3120394877" sldId="277"/>
            <ac:spMk id="29" creationId="{C14CE5F7-C798-419B-8DA7-5C40059BB69F}"/>
          </ac:spMkLst>
        </pc:spChg>
        <pc:spChg chg="mod">
          <ac:chgData name="Elsa Costes" userId="0984851e-cee1-465a-8af6-889aa39c25ba" providerId="ADAL" clId="{85D1B039-0759-46B7-A345-90415D3B55F2}" dt="2021-04-21T07:09:04.322" v="3134" actId="165"/>
          <ac:spMkLst>
            <pc:docMk/>
            <pc:sldMk cId="3120394877" sldId="277"/>
            <ac:spMk id="30" creationId="{C2763B77-4697-489C-842C-ACC0B1F0C3B0}"/>
          </ac:spMkLst>
        </pc:spChg>
        <pc:spChg chg="mod">
          <ac:chgData name="Elsa Costes" userId="0984851e-cee1-465a-8af6-889aa39c25ba" providerId="ADAL" clId="{85D1B039-0759-46B7-A345-90415D3B55F2}" dt="2021-04-21T07:13:35.423" v="3197" actId="1076"/>
          <ac:spMkLst>
            <pc:docMk/>
            <pc:sldMk cId="3120394877" sldId="277"/>
            <ac:spMk id="31" creationId="{31AC4299-E781-4B6C-B214-ABBA1C1C94A7}"/>
          </ac:spMkLst>
        </pc:spChg>
        <pc:spChg chg="mod">
          <ac:chgData name="Elsa Costes" userId="0984851e-cee1-465a-8af6-889aa39c25ba" providerId="ADAL" clId="{85D1B039-0759-46B7-A345-90415D3B55F2}" dt="2021-04-21T07:09:23.190" v="3138" actId="14100"/>
          <ac:spMkLst>
            <pc:docMk/>
            <pc:sldMk cId="3120394877" sldId="277"/>
            <ac:spMk id="32" creationId="{73ECF695-AD04-4B6F-9737-851E753A3B26}"/>
          </ac:spMkLst>
        </pc:spChg>
        <pc:spChg chg="mod">
          <ac:chgData name="Elsa Costes" userId="0984851e-cee1-465a-8af6-889aa39c25ba" providerId="ADAL" clId="{85D1B039-0759-46B7-A345-90415D3B55F2}" dt="2021-04-21T07:09:29.767" v="3140" actId="14100"/>
          <ac:spMkLst>
            <pc:docMk/>
            <pc:sldMk cId="3120394877" sldId="277"/>
            <ac:spMk id="33" creationId="{C7843A8A-9ECF-42E1-BF15-1B19990118BF}"/>
          </ac:spMkLst>
        </pc:spChg>
        <pc:spChg chg="add del mod">
          <ac:chgData name="Elsa Costes" userId="0984851e-cee1-465a-8af6-889aa39c25ba" providerId="ADAL" clId="{85D1B039-0759-46B7-A345-90415D3B55F2}" dt="2021-04-21T07:10:13.959" v="3145" actId="478"/>
          <ac:spMkLst>
            <pc:docMk/>
            <pc:sldMk cId="3120394877" sldId="277"/>
            <ac:spMk id="34" creationId="{383B7C26-EBDE-4B90-AC20-406751E06C77}"/>
          </ac:spMkLst>
        </pc:spChg>
        <pc:spChg chg="add del mod">
          <ac:chgData name="Elsa Costes" userId="0984851e-cee1-465a-8af6-889aa39c25ba" providerId="ADAL" clId="{85D1B039-0759-46B7-A345-90415D3B55F2}" dt="2021-04-21T07:44:12.416" v="3858" actId="478"/>
          <ac:spMkLst>
            <pc:docMk/>
            <pc:sldMk cId="3120394877" sldId="277"/>
            <ac:spMk id="35" creationId="{ED5B141C-94D5-4A29-A8B0-47AF41A43F7A}"/>
          </ac:spMkLst>
        </pc:spChg>
        <pc:spChg chg="add del mod">
          <ac:chgData name="Elsa Costes" userId="0984851e-cee1-465a-8af6-889aa39c25ba" providerId="ADAL" clId="{85D1B039-0759-46B7-A345-90415D3B55F2}" dt="2021-04-21T07:44:16.293" v="3860" actId="478"/>
          <ac:spMkLst>
            <pc:docMk/>
            <pc:sldMk cId="3120394877" sldId="277"/>
            <ac:spMk id="36" creationId="{A6D69322-7643-441B-8080-12B3613AF6A6}"/>
          </ac:spMkLst>
        </pc:spChg>
        <pc:grpChg chg="add mod">
          <ac:chgData name="Elsa Costes" userId="0984851e-cee1-465a-8af6-889aa39c25ba" providerId="ADAL" clId="{85D1B039-0759-46B7-A345-90415D3B55F2}" dt="2021-04-19T14:21:47" v="1127" actId="164"/>
          <ac:grpSpMkLst>
            <pc:docMk/>
            <pc:sldMk cId="3120394877" sldId="277"/>
            <ac:grpSpMk id="11" creationId="{C0101178-A45B-41B1-8C8F-6E66E6EEE4B4}"/>
          </ac:grpSpMkLst>
        </pc:grpChg>
        <pc:grpChg chg="add del mod">
          <ac:chgData name="Elsa Costes" userId="0984851e-cee1-465a-8af6-889aa39c25ba" providerId="ADAL" clId="{85D1B039-0759-46B7-A345-90415D3B55F2}" dt="2021-04-20T14:51:15.546" v="1867" actId="478"/>
          <ac:grpSpMkLst>
            <pc:docMk/>
            <pc:sldMk cId="3120394877" sldId="277"/>
            <ac:grpSpMk id="17" creationId="{6215F417-4438-41E4-9770-32CF6622BE2A}"/>
          </ac:grpSpMkLst>
        </pc:grpChg>
        <pc:grpChg chg="add del mod">
          <ac:chgData name="Elsa Costes" userId="0984851e-cee1-465a-8af6-889aa39c25ba" providerId="ADAL" clId="{85D1B039-0759-46B7-A345-90415D3B55F2}" dt="2021-04-21T07:09:04.322" v="3134" actId="165"/>
          <ac:grpSpMkLst>
            <pc:docMk/>
            <pc:sldMk cId="3120394877" sldId="277"/>
            <ac:grpSpMk id="18" creationId="{9AC0BF75-7390-4D44-82C4-A12B554CE43C}"/>
          </ac:grpSpMkLst>
        </pc:grpChg>
        <pc:grpChg chg="del mod topLvl">
          <ac:chgData name="Elsa Costes" userId="0984851e-cee1-465a-8af6-889aa39c25ba" providerId="ADAL" clId="{85D1B039-0759-46B7-A345-90415D3B55F2}" dt="2021-04-21T07:44:14.190" v="3859" actId="478"/>
          <ac:grpSpMkLst>
            <pc:docMk/>
            <pc:sldMk cId="3120394877" sldId="277"/>
            <ac:grpSpMk id="19" creationId="{EB3E719E-5347-4573-8D5D-831FD9CE1F56}"/>
          </ac:grpSpMkLst>
        </pc:grpChg>
        <pc:grpChg chg="mod topLvl">
          <ac:chgData name="Elsa Costes" userId="0984851e-cee1-465a-8af6-889aa39c25ba" providerId="ADAL" clId="{85D1B039-0759-46B7-A345-90415D3B55F2}" dt="2021-04-21T07:09:04.322" v="3134" actId="165"/>
          <ac:grpSpMkLst>
            <pc:docMk/>
            <pc:sldMk cId="3120394877" sldId="277"/>
            <ac:grpSpMk id="20" creationId="{6B18BAAC-660E-4847-A75E-60EA4865313C}"/>
          </ac:grpSpMkLst>
        </pc:grpChg>
        <pc:picChg chg="add del mod">
          <ac:chgData name="Elsa Costes" userId="0984851e-cee1-465a-8af6-889aa39c25ba" providerId="ADAL" clId="{85D1B039-0759-46B7-A345-90415D3B55F2}" dt="2021-04-19T14:21:50.937" v="1128" actId="478"/>
          <ac:picMkLst>
            <pc:docMk/>
            <pc:sldMk cId="3120394877" sldId="277"/>
            <ac:picMk id="6" creationId="{56F741AE-AED2-4458-B6C0-68CAAD6A4578}"/>
          </ac:picMkLst>
        </pc:picChg>
        <pc:picChg chg="add del mod">
          <ac:chgData name="Elsa Costes" userId="0984851e-cee1-465a-8af6-889aa39c25ba" providerId="ADAL" clId="{85D1B039-0759-46B7-A345-90415D3B55F2}" dt="2021-04-19T14:16:17.857" v="971"/>
          <ac:picMkLst>
            <pc:docMk/>
            <pc:sldMk cId="3120394877" sldId="277"/>
            <ac:picMk id="9" creationId="{CC256ECD-C717-4ABD-9AF5-E9675435189B}"/>
          </ac:picMkLst>
        </pc:picChg>
      </pc:sldChg>
      <pc:sldChg chg="addSp delSp modSp new del mod addCm delCm modCm modNotesTx">
        <pc:chgData name="Elsa Costes" userId="0984851e-cee1-465a-8af6-889aa39c25ba" providerId="ADAL" clId="{85D1B039-0759-46B7-A345-90415D3B55F2}" dt="2021-06-30T09:38:48.922" v="6477" actId="2696"/>
        <pc:sldMkLst>
          <pc:docMk/>
          <pc:sldMk cId="1092321982" sldId="278"/>
        </pc:sldMkLst>
        <pc:spChg chg="mod">
          <ac:chgData name="Elsa Costes" userId="0984851e-cee1-465a-8af6-889aa39c25ba" providerId="ADAL" clId="{85D1B039-0759-46B7-A345-90415D3B55F2}" dt="2021-06-30T09:19:05.427" v="5921" actId="20577"/>
          <ac:spMkLst>
            <pc:docMk/>
            <pc:sldMk cId="1092321982" sldId="278"/>
            <ac:spMk id="2" creationId="{862275C0-BE8D-4F80-904F-4A1F55B032B5}"/>
          </ac:spMkLst>
        </pc:spChg>
        <pc:spChg chg="add del mod">
          <ac:chgData name="Elsa Costes" userId="0984851e-cee1-465a-8af6-889aa39c25ba" providerId="ADAL" clId="{85D1B039-0759-46B7-A345-90415D3B55F2}" dt="2021-06-30T09:21:51.164" v="6067" actId="12084"/>
          <ac:spMkLst>
            <pc:docMk/>
            <pc:sldMk cId="1092321982" sldId="278"/>
            <ac:spMk id="3" creationId="{2D27A739-3656-41D6-9683-CA52399E9263}"/>
          </ac:spMkLst>
        </pc:spChg>
        <pc:spChg chg="del">
          <ac:chgData name="Elsa Costes" userId="0984851e-cee1-465a-8af6-889aa39c25ba" providerId="ADAL" clId="{85D1B039-0759-46B7-A345-90415D3B55F2}" dt="2021-06-30T09:20:28.091" v="6064" actId="478"/>
          <ac:spMkLst>
            <pc:docMk/>
            <pc:sldMk cId="1092321982" sldId="278"/>
            <ac:spMk id="4" creationId="{34344871-4E42-4159-ABE3-FE866080F414}"/>
          </ac:spMkLst>
        </pc:spChg>
        <pc:graphicFrameChg chg="add del mod">
          <ac:chgData name="Elsa Costes" userId="0984851e-cee1-465a-8af6-889aa39c25ba" providerId="ADAL" clId="{85D1B039-0759-46B7-A345-90415D3B55F2}" dt="2021-06-30T09:21:51.164" v="6067" actId="12084"/>
          <ac:graphicFrameMkLst>
            <pc:docMk/>
            <pc:sldMk cId="1092321982" sldId="278"/>
            <ac:graphicFrameMk id="5" creationId="{5F68FC43-63D8-4AC6-965D-BAF0449EC592}"/>
          </ac:graphicFrameMkLst>
        </pc:graphicFrameChg>
      </pc:sldChg>
      <pc:sldChg chg="addSp delSp modSp new mod modNotesTx">
        <pc:chgData name="Elsa Costes" userId="0984851e-cee1-465a-8af6-889aa39c25ba" providerId="ADAL" clId="{85D1B039-0759-46B7-A345-90415D3B55F2}" dt="2021-05-10T12:32:50.551" v="5220" actId="255"/>
        <pc:sldMkLst>
          <pc:docMk/>
          <pc:sldMk cId="3583773579" sldId="279"/>
        </pc:sldMkLst>
        <pc:spChg chg="del">
          <ac:chgData name="Elsa Costes" userId="0984851e-cee1-465a-8af6-889aa39c25ba" providerId="ADAL" clId="{85D1B039-0759-46B7-A345-90415D3B55F2}" dt="2021-04-20T14:32:52.704" v="1721" actId="26606"/>
          <ac:spMkLst>
            <pc:docMk/>
            <pc:sldMk cId="3583773579" sldId="279"/>
            <ac:spMk id="2" creationId="{99EF1609-96DA-4B0A-B4D6-8FA66A1AF8B6}"/>
          </ac:spMkLst>
        </pc:spChg>
        <pc:spChg chg="del mod">
          <ac:chgData name="Elsa Costes" userId="0984851e-cee1-465a-8af6-889aa39c25ba" providerId="ADAL" clId="{85D1B039-0759-46B7-A345-90415D3B55F2}" dt="2021-04-20T14:32:52.704" v="1721" actId="26606"/>
          <ac:spMkLst>
            <pc:docMk/>
            <pc:sldMk cId="3583773579" sldId="279"/>
            <ac:spMk id="3" creationId="{C025E933-460B-40C9-8F4C-4CF44BC9B1F4}"/>
          </ac:spMkLst>
        </pc:spChg>
        <pc:spChg chg="mod">
          <ac:chgData name="Elsa Costes" userId="0984851e-cee1-465a-8af6-889aa39c25ba" providerId="ADAL" clId="{85D1B039-0759-46B7-A345-90415D3B55F2}" dt="2021-04-20T14:32:52.704" v="1721" actId="26606"/>
          <ac:spMkLst>
            <pc:docMk/>
            <pc:sldMk cId="3583773579" sldId="279"/>
            <ac:spMk id="4" creationId="{DA48EC53-95AC-47D8-AD4A-8013CEAB950E}"/>
          </ac:spMkLst>
        </pc:spChg>
        <pc:spChg chg="add mod">
          <ac:chgData name="Elsa Costes" userId="0984851e-cee1-465a-8af6-889aa39c25ba" providerId="ADAL" clId="{85D1B039-0759-46B7-A345-90415D3B55F2}" dt="2021-04-20T14:36:03.636" v="1765" actId="26606"/>
          <ac:spMkLst>
            <pc:docMk/>
            <pc:sldMk cId="3583773579" sldId="279"/>
            <ac:spMk id="8" creationId="{741ACDFD-40ED-4A80-BBD2-F2567F63AAAD}"/>
          </ac:spMkLst>
        </pc:spChg>
        <pc:spChg chg="add del">
          <ac:chgData name="Elsa Costes" userId="0984851e-cee1-465a-8af6-889aa39c25ba" providerId="ADAL" clId="{85D1B039-0759-46B7-A345-90415D3B55F2}" dt="2021-04-20T14:33:02.775" v="1722" actId="478"/>
          <ac:spMkLst>
            <pc:docMk/>
            <pc:sldMk cId="3583773579" sldId="279"/>
            <ac:spMk id="10" creationId="{AC8E16A3-19B1-4E6A-8CA7-04505DFAF512}"/>
          </ac:spMkLst>
        </pc:spChg>
        <pc:spChg chg="add del">
          <ac:chgData name="Elsa Costes" userId="0984851e-cee1-465a-8af6-889aa39c25ba" providerId="ADAL" clId="{85D1B039-0759-46B7-A345-90415D3B55F2}" dt="2021-04-20T14:33:27.068" v="1725" actId="478"/>
          <ac:spMkLst>
            <pc:docMk/>
            <pc:sldMk cId="3583773579" sldId="279"/>
            <ac:spMk id="11" creationId="{07E7AD76-BBA7-4787-8D65-0C7AE245743D}"/>
          </ac:spMkLst>
        </pc:spChg>
        <pc:graphicFrameChg chg="add mod modGraphic">
          <ac:chgData name="Elsa Costes" userId="0984851e-cee1-465a-8af6-889aa39c25ba" providerId="ADAL" clId="{85D1B039-0759-46B7-A345-90415D3B55F2}" dt="2021-05-10T12:32:50.551" v="5220" actId="255"/>
          <ac:graphicFrameMkLst>
            <pc:docMk/>
            <pc:sldMk cId="3583773579" sldId="279"/>
            <ac:graphicFrameMk id="6" creationId="{EEC68DB4-107F-4271-9625-5977E1C686BB}"/>
          </ac:graphicFrameMkLst>
        </pc:graphicFrameChg>
      </pc:sldChg>
      <pc:sldChg chg="delSp modSp new mod modNotesTx">
        <pc:chgData name="Elsa Costes" userId="0984851e-cee1-465a-8af6-889aa39c25ba" providerId="ADAL" clId="{85D1B039-0759-46B7-A345-90415D3B55F2}" dt="2021-06-30T09:39:53.363" v="6488" actId="478"/>
        <pc:sldMkLst>
          <pc:docMk/>
          <pc:sldMk cId="2682380436" sldId="280"/>
        </pc:sldMkLst>
        <pc:spChg chg="del">
          <ac:chgData name="Elsa Costes" userId="0984851e-cee1-465a-8af6-889aa39c25ba" providerId="ADAL" clId="{85D1B039-0759-46B7-A345-90415D3B55F2}" dt="2021-05-10T12:34:00.250" v="5221" actId="478"/>
          <ac:spMkLst>
            <pc:docMk/>
            <pc:sldMk cId="2682380436" sldId="280"/>
            <ac:spMk id="2" creationId="{E201617C-43C0-4A53-AD0B-83F522116E37}"/>
          </ac:spMkLst>
        </pc:spChg>
        <pc:spChg chg="mod">
          <ac:chgData name="Elsa Costes" userId="0984851e-cee1-465a-8af6-889aa39c25ba" providerId="ADAL" clId="{85D1B039-0759-46B7-A345-90415D3B55F2}" dt="2021-05-10T12:35:12.752" v="5284" actId="113"/>
          <ac:spMkLst>
            <pc:docMk/>
            <pc:sldMk cId="2682380436" sldId="280"/>
            <ac:spMk id="3" creationId="{70514A2A-F3B8-42DC-B722-8F2CC7DC9BB8}"/>
          </ac:spMkLst>
        </pc:spChg>
        <pc:spChg chg="del">
          <ac:chgData name="Elsa Costes" userId="0984851e-cee1-465a-8af6-889aa39c25ba" providerId="ADAL" clId="{85D1B039-0759-46B7-A345-90415D3B55F2}" dt="2021-06-30T09:39:53.363" v="6488" actId="478"/>
          <ac:spMkLst>
            <pc:docMk/>
            <pc:sldMk cId="2682380436" sldId="280"/>
            <ac:spMk id="4" creationId="{3EC67DC8-71F8-4CF2-A356-CC75E4603B65}"/>
          </ac:spMkLst>
        </pc:spChg>
      </pc:sldChg>
      <pc:sldChg chg="addSp delSp modSp new del mod">
        <pc:chgData name="Elsa Costes" userId="0984851e-cee1-465a-8af6-889aa39c25ba" providerId="ADAL" clId="{85D1B039-0759-46B7-A345-90415D3B55F2}" dt="2021-04-20T14:51:40.888" v="1869" actId="2696"/>
        <pc:sldMkLst>
          <pc:docMk/>
          <pc:sldMk cId="1299496750" sldId="281"/>
        </pc:sldMkLst>
        <pc:spChg chg="mod topLvl">
          <ac:chgData name="Elsa Costes" userId="0984851e-cee1-465a-8af6-889aa39c25ba" providerId="ADAL" clId="{85D1B039-0759-46B7-A345-90415D3B55F2}" dt="2021-04-20T14:51:07.337" v="1866" actId="164"/>
          <ac:spMkLst>
            <pc:docMk/>
            <pc:sldMk cId="1299496750" sldId="281"/>
            <ac:spMk id="5" creationId="{9370C1E0-A4BA-4FFB-A821-F749CFDA6A16}"/>
          </ac:spMkLst>
        </pc:spChg>
        <pc:spChg chg="mod topLvl">
          <ac:chgData name="Elsa Costes" userId="0984851e-cee1-465a-8af6-889aa39c25ba" providerId="ADAL" clId="{85D1B039-0759-46B7-A345-90415D3B55F2}" dt="2021-04-20T14:51:07.337" v="1866" actId="164"/>
          <ac:spMkLst>
            <pc:docMk/>
            <pc:sldMk cId="1299496750" sldId="281"/>
            <ac:spMk id="6" creationId="{1B39123B-613F-4A40-A042-EF13203F255B}"/>
          </ac:spMkLst>
        </pc:spChg>
        <pc:spChg chg="mod topLvl">
          <ac:chgData name="Elsa Costes" userId="0984851e-cee1-465a-8af6-889aa39c25ba" providerId="ADAL" clId="{85D1B039-0759-46B7-A345-90415D3B55F2}" dt="2021-04-20T14:51:07.337" v="1866" actId="164"/>
          <ac:spMkLst>
            <pc:docMk/>
            <pc:sldMk cId="1299496750" sldId="281"/>
            <ac:spMk id="7" creationId="{B36415F9-2676-461A-8321-63B767AF6D34}"/>
          </ac:spMkLst>
        </pc:spChg>
        <pc:spChg chg="mod topLvl">
          <ac:chgData name="Elsa Costes" userId="0984851e-cee1-465a-8af6-889aa39c25ba" providerId="ADAL" clId="{85D1B039-0759-46B7-A345-90415D3B55F2}" dt="2021-04-20T14:51:07.337" v="1866" actId="164"/>
          <ac:spMkLst>
            <pc:docMk/>
            <pc:sldMk cId="1299496750" sldId="281"/>
            <ac:spMk id="8" creationId="{ADF39B69-10CD-4203-99EC-5A342743AD9C}"/>
          </ac:spMkLst>
        </pc:spChg>
        <pc:spChg chg="mod topLvl">
          <ac:chgData name="Elsa Costes" userId="0984851e-cee1-465a-8af6-889aa39c25ba" providerId="ADAL" clId="{85D1B039-0759-46B7-A345-90415D3B55F2}" dt="2021-04-20T14:51:07.337" v="1866" actId="164"/>
          <ac:spMkLst>
            <pc:docMk/>
            <pc:sldMk cId="1299496750" sldId="281"/>
            <ac:spMk id="9" creationId="{8EC8FF84-8674-456A-9C65-6DC60BFD7517}"/>
          </ac:spMkLst>
        </pc:spChg>
        <pc:spChg chg="del mod">
          <ac:chgData name="Elsa Costes" userId="0984851e-cee1-465a-8af6-889aa39c25ba" providerId="ADAL" clId="{85D1B039-0759-46B7-A345-90415D3B55F2}" dt="2021-04-20T14:44:00.547" v="1820" actId="478"/>
          <ac:spMkLst>
            <pc:docMk/>
            <pc:sldMk cId="1299496750" sldId="281"/>
            <ac:spMk id="10" creationId="{08C0B2B4-4095-4272-8C93-25460CF41DE2}"/>
          </ac:spMkLst>
        </pc:spChg>
        <pc:spChg chg="mod">
          <ac:chgData name="Elsa Costes" userId="0984851e-cee1-465a-8af6-889aa39c25ba" providerId="ADAL" clId="{85D1B039-0759-46B7-A345-90415D3B55F2}" dt="2021-04-20T14:50:33.977" v="1865" actId="1076"/>
          <ac:spMkLst>
            <pc:docMk/>
            <pc:sldMk cId="1299496750" sldId="281"/>
            <ac:spMk id="11" creationId="{FE58EE4D-C5F9-4BF3-8499-8851EA6B09B2}"/>
          </ac:spMkLst>
        </pc:spChg>
        <pc:spChg chg="mod">
          <ac:chgData name="Elsa Costes" userId="0984851e-cee1-465a-8af6-889aa39c25ba" providerId="ADAL" clId="{85D1B039-0759-46B7-A345-90415D3B55F2}" dt="2021-04-20T14:49:44.467" v="1858" actId="1076"/>
          <ac:spMkLst>
            <pc:docMk/>
            <pc:sldMk cId="1299496750" sldId="281"/>
            <ac:spMk id="12" creationId="{824CDFF0-D0C8-4721-AB47-3EEEACA0289A}"/>
          </ac:spMkLst>
        </pc:spChg>
        <pc:spChg chg="mod">
          <ac:chgData name="Elsa Costes" userId="0984851e-cee1-465a-8af6-889aa39c25ba" providerId="ADAL" clId="{85D1B039-0759-46B7-A345-90415D3B55F2}" dt="2021-04-20T14:43:04.883" v="1813" actId="165"/>
          <ac:spMkLst>
            <pc:docMk/>
            <pc:sldMk cId="1299496750" sldId="281"/>
            <ac:spMk id="13" creationId="{DF40D82E-481F-4109-A459-68673FE1A3C7}"/>
          </ac:spMkLst>
        </pc:spChg>
        <pc:spChg chg="mod">
          <ac:chgData name="Elsa Costes" userId="0984851e-cee1-465a-8af6-889aa39c25ba" providerId="ADAL" clId="{85D1B039-0759-46B7-A345-90415D3B55F2}" dt="2021-04-20T14:43:04.883" v="1813" actId="165"/>
          <ac:spMkLst>
            <pc:docMk/>
            <pc:sldMk cId="1299496750" sldId="281"/>
            <ac:spMk id="14" creationId="{C1523652-D46C-4C03-BA32-DCE8E224EB9B}"/>
          </ac:spMkLst>
        </pc:spChg>
        <pc:spChg chg="mod">
          <ac:chgData name="Elsa Costes" userId="0984851e-cee1-465a-8af6-889aa39c25ba" providerId="ADAL" clId="{85D1B039-0759-46B7-A345-90415D3B55F2}" dt="2021-04-20T14:43:04.883" v="1813" actId="165"/>
          <ac:spMkLst>
            <pc:docMk/>
            <pc:sldMk cId="1299496750" sldId="281"/>
            <ac:spMk id="15" creationId="{6DD96F5A-D438-4AEF-B042-993490409814}"/>
          </ac:spMkLst>
        </pc:spChg>
        <pc:spChg chg="add del mod">
          <ac:chgData name="Elsa Costes" userId="0984851e-cee1-465a-8af6-889aa39c25ba" providerId="ADAL" clId="{85D1B039-0759-46B7-A345-90415D3B55F2}" dt="2021-04-20T14:48:18.091" v="1848" actId="478"/>
          <ac:spMkLst>
            <pc:docMk/>
            <pc:sldMk cId="1299496750" sldId="281"/>
            <ac:spMk id="16" creationId="{785E650C-5693-4D92-9348-FC16C4160AB1}"/>
          </ac:spMkLst>
        </pc:spChg>
        <pc:spChg chg="add del mod">
          <ac:chgData name="Elsa Costes" userId="0984851e-cee1-465a-8af6-889aa39c25ba" providerId="ADAL" clId="{85D1B039-0759-46B7-A345-90415D3B55F2}" dt="2021-04-20T14:48:23.548" v="1850" actId="478"/>
          <ac:spMkLst>
            <pc:docMk/>
            <pc:sldMk cId="1299496750" sldId="281"/>
            <ac:spMk id="17" creationId="{80249B08-79E4-407F-A434-D2DF5BC38763}"/>
          </ac:spMkLst>
        </pc:spChg>
        <pc:spChg chg="add del mod">
          <ac:chgData name="Elsa Costes" userId="0984851e-cee1-465a-8af6-889aa39c25ba" providerId="ADAL" clId="{85D1B039-0759-46B7-A345-90415D3B55F2}" dt="2021-04-20T14:48:21.566" v="1849" actId="478"/>
          <ac:spMkLst>
            <pc:docMk/>
            <pc:sldMk cId="1299496750" sldId="281"/>
            <ac:spMk id="18" creationId="{AD26565F-B8CD-4820-9338-97B2437A4627}"/>
          </ac:spMkLst>
        </pc:spChg>
        <pc:spChg chg="mod">
          <ac:chgData name="Elsa Costes" userId="0984851e-cee1-465a-8af6-889aa39c25ba" providerId="ADAL" clId="{85D1B039-0759-46B7-A345-90415D3B55F2}" dt="2021-04-20T14:48:24.514" v="1851"/>
          <ac:spMkLst>
            <pc:docMk/>
            <pc:sldMk cId="1299496750" sldId="281"/>
            <ac:spMk id="20" creationId="{B785548B-0DCA-48E7-9C21-951E53B905F1}"/>
          </ac:spMkLst>
        </pc:spChg>
        <pc:spChg chg="mod">
          <ac:chgData name="Elsa Costes" userId="0984851e-cee1-465a-8af6-889aa39c25ba" providerId="ADAL" clId="{85D1B039-0759-46B7-A345-90415D3B55F2}" dt="2021-04-20T14:48:24.514" v="1851"/>
          <ac:spMkLst>
            <pc:docMk/>
            <pc:sldMk cId="1299496750" sldId="281"/>
            <ac:spMk id="21" creationId="{48B3CD11-1601-4C49-909D-4354F0FEE350}"/>
          </ac:spMkLst>
        </pc:spChg>
        <pc:spChg chg="mod">
          <ac:chgData name="Elsa Costes" userId="0984851e-cee1-465a-8af6-889aa39c25ba" providerId="ADAL" clId="{85D1B039-0759-46B7-A345-90415D3B55F2}" dt="2021-04-20T14:48:24.514" v="1851"/>
          <ac:spMkLst>
            <pc:docMk/>
            <pc:sldMk cId="1299496750" sldId="281"/>
            <ac:spMk id="22" creationId="{62B2E457-E8A2-4229-95FE-01F94B16E05E}"/>
          </ac:spMkLst>
        </pc:spChg>
        <pc:grpChg chg="add del mod">
          <ac:chgData name="Elsa Costes" userId="0984851e-cee1-465a-8af6-889aa39c25ba" providerId="ADAL" clId="{85D1B039-0759-46B7-A345-90415D3B55F2}" dt="2021-04-20T14:43:04.883" v="1813" actId="165"/>
          <ac:grpSpMkLst>
            <pc:docMk/>
            <pc:sldMk cId="1299496750" sldId="281"/>
            <ac:grpSpMk id="3" creationId="{6EE50505-6F63-47DE-9B67-601A1B8A573F}"/>
          </ac:grpSpMkLst>
        </pc:grpChg>
        <pc:grpChg chg="mod topLvl">
          <ac:chgData name="Elsa Costes" userId="0984851e-cee1-465a-8af6-889aa39c25ba" providerId="ADAL" clId="{85D1B039-0759-46B7-A345-90415D3B55F2}" dt="2021-04-20T14:51:07.337" v="1866" actId="164"/>
          <ac:grpSpMkLst>
            <pc:docMk/>
            <pc:sldMk cId="1299496750" sldId="281"/>
            <ac:grpSpMk id="4" creationId="{D918401D-FBA0-4F67-AE21-C84231D283FC}"/>
          </ac:grpSpMkLst>
        </pc:grpChg>
        <pc:grpChg chg="add mod ord">
          <ac:chgData name="Elsa Costes" userId="0984851e-cee1-465a-8af6-889aa39c25ba" providerId="ADAL" clId="{85D1B039-0759-46B7-A345-90415D3B55F2}" dt="2021-04-20T14:51:07.337" v="1866" actId="164"/>
          <ac:grpSpMkLst>
            <pc:docMk/>
            <pc:sldMk cId="1299496750" sldId="281"/>
            <ac:grpSpMk id="19" creationId="{FE97BB9E-EF2A-40A0-B2ED-79AB7D5B1F85}"/>
          </ac:grpSpMkLst>
        </pc:grpChg>
        <pc:grpChg chg="add mod">
          <ac:chgData name="Elsa Costes" userId="0984851e-cee1-465a-8af6-889aa39c25ba" providerId="ADAL" clId="{85D1B039-0759-46B7-A345-90415D3B55F2}" dt="2021-04-20T14:51:07.337" v="1866" actId="164"/>
          <ac:grpSpMkLst>
            <pc:docMk/>
            <pc:sldMk cId="1299496750" sldId="281"/>
            <ac:grpSpMk id="23" creationId="{33A694B1-0F55-4F1F-A231-6E70915AEB3C}"/>
          </ac:grpSpMkLst>
        </pc:grpChg>
      </pc:sldChg>
      <pc:sldChg chg="addSp delSp modSp new del mod addCm delCm modCm modNotesTx">
        <pc:chgData name="Elsa Costes" userId="0984851e-cee1-465a-8af6-889aa39c25ba" providerId="ADAL" clId="{85D1B039-0759-46B7-A345-90415D3B55F2}" dt="2021-06-30T09:54:09.482" v="6956" actId="2696"/>
        <pc:sldMkLst>
          <pc:docMk/>
          <pc:sldMk cId="1416282832" sldId="281"/>
        </pc:sldMkLst>
        <pc:spChg chg="mod">
          <ac:chgData name="Elsa Costes" userId="0984851e-cee1-465a-8af6-889aa39c25ba" providerId="ADAL" clId="{85D1B039-0759-46B7-A345-90415D3B55F2}" dt="2021-04-20T15:08:35.242" v="2128" actId="1076"/>
          <ac:spMkLst>
            <pc:docMk/>
            <pc:sldMk cId="1416282832" sldId="281"/>
            <ac:spMk id="2" creationId="{9D3791AA-BC74-48AF-8ED9-2D8A8CDB41C2}"/>
          </ac:spMkLst>
        </pc:spChg>
        <pc:spChg chg="del mod">
          <ac:chgData name="Elsa Costes" userId="0984851e-cee1-465a-8af6-889aa39c25ba" providerId="ADAL" clId="{85D1B039-0759-46B7-A345-90415D3B55F2}" dt="2021-04-20T15:08:45.610" v="2131" actId="478"/>
          <ac:spMkLst>
            <pc:docMk/>
            <pc:sldMk cId="1416282832" sldId="281"/>
            <ac:spMk id="3" creationId="{1DDAEB97-FEB5-48E1-BD82-C541FFBAF125}"/>
          </ac:spMkLst>
        </pc:spChg>
        <pc:spChg chg="add mod">
          <ac:chgData name="Elsa Costes" userId="0984851e-cee1-465a-8af6-889aa39c25ba" providerId="ADAL" clId="{85D1B039-0759-46B7-A345-90415D3B55F2}" dt="2021-04-20T15:12:50.549" v="2447" actId="14100"/>
          <ac:spMkLst>
            <pc:docMk/>
            <pc:sldMk cId="1416282832" sldId="281"/>
            <ac:spMk id="5" creationId="{4E5B0220-02AF-4A3C-9CA9-A73B60F12F77}"/>
          </ac:spMkLst>
        </pc:spChg>
        <pc:spChg chg="add mod">
          <ac:chgData name="Elsa Costes" userId="0984851e-cee1-465a-8af6-889aa39c25ba" providerId="ADAL" clId="{85D1B039-0759-46B7-A345-90415D3B55F2}" dt="2021-04-20T15:14:05.318" v="2535" actId="1076"/>
          <ac:spMkLst>
            <pc:docMk/>
            <pc:sldMk cId="1416282832" sldId="281"/>
            <ac:spMk id="6" creationId="{F907AFC4-99DE-40B9-B023-A3753DDE2629}"/>
          </ac:spMkLst>
        </pc:spChg>
        <pc:spChg chg="add mod">
          <ac:chgData name="Elsa Costes" userId="0984851e-cee1-465a-8af6-889aa39c25ba" providerId="ADAL" clId="{85D1B039-0759-46B7-A345-90415D3B55F2}" dt="2021-04-20T15:14:08.943" v="2536" actId="1076"/>
          <ac:spMkLst>
            <pc:docMk/>
            <pc:sldMk cId="1416282832" sldId="281"/>
            <ac:spMk id="7" creationId="{20D7FAE1-63B6-4893-8F7D-EE4137A97588}"/>
          </ac:spMkLst>
        </pc:spChg>
        <pc:spChg chg="add mod">
          <ac:chgData name="Elsa Costes" userId="0984851e-cee1-465a-8af6-889aa39c25ba" providerId="ADAL" clId="{85D1B039-0759-46B7-A345-90415D3B55F2}" dt="2021-04-21T08:02:26.689" v="4704" actId="14100"/>
          <ac:spMkLst>
            <pc:docMk/>
            <pc:sldMk cId="1416282832" sldId="281"/>
            <ac:spMk id="8" creationId="{4C1DF587-AEF5-40E3-A154-EDBD2507248B}"/>
          </ac:spMkLst>
        </pc:spChg>
        <pc:spChg chg="add mod">
          <ac:chgData name="Elsa Costes" userId="0984851e-cee1-465a-8af6-889aa39c25ba" providerId="ADAL" clId="{85D1B039-0759-46B7-A345-90415D3B55F2}" dt="2021-04-20T15:14:12.547" v="2537" actId="1076"/>
          <ac:spMkLst>
            <pc:docMk/>
            <pc:sldMk cId="1416282832" sldId="281"/>
            <ac:spMk id="9" creationId="{A63AC47A-75C4-4913-A50B-5C175F74AC58}"/>
          </ac:spMkLst>
        </pc:spChg>
        <pc:spChg chg="add mod">
          <ac:chgData name="Elsa Costes" userId="0984851e-cee1-465a-8af6-889aa39c25ba" providerId="ADAL" clId="{85D1B039-0759-46B7-A345-90415D3B55F2}" dt="2021-04-21T08:02:36.131" v="4706" actId="1076"/>
          <ac:spMkLst>
            <pc:docMk/>
            <pc:sldMk cId="1416282832" sldId="281"/>
            <ac:spMk id="10" creationId="{81DF927E-0EAA-41C0-8B41-AB61AA1B7302}"/>
          </ac:spMkLst>
        </pc:spChg>
        <pc:spChg chg="add mod">
          <ac:chgData name="Elsa Costes" userId="0984851e-cee1-465a-8af6-889aa39c25ba" providerId="ADAL" clId="{85D1B039-0759-46B7-A345-90415D3B55F2}" dt="2021-04-21T08:02:29.945" v="4705" actId="14100"/>
          <ac:spMkLst>
            <pc:docMk/>
            <pc:sldMk cId="1416282832" sldId="281"/>
            <ac:spMk id="11" creationId="{057D20DF-9F67-4165-874D-43D95818D7B4}"/>
          </ac:spMkLst>
        </pc:spChg>
      </pc:sldChg>
      <pc:sldChg chg="addSp modSp new mod addCm modCm modNotesTx">
        <pc:chgData name="Elsa Costes" userId="0984851e-cee1-465a-8af6-889aa39c25ba" providerId="ADAL" clId="{85D1B039-0759-46B7-A345-90415D3B55F2}" dt="2021-04-20T15:27:32.291" v="2932"/>
        <pc:sldMkLst>
          <pc:docMk/>
          <pc:sldMk cId="605030023" sldId="282"/>
        </pc:sldMkLst>
        <pc:spChg chg="mod">
          <ac:chgData name="Elsa Costes" userId="0984851e-cee1-465a-8af6-889aa39c25ba" providerId="ADAL" clId="{85D1B039-0759-46B7-A345-90415D3B55F2}" dt="2021-04-20T15:23:39.513" v="2563" actId="5793"/>
          <ac:spMkLst>
            <pc:docMk/>
            <pc:sldMk cId="605030023" sldId="282"/>
            <ac:spMk id="2" creationId="{9D9F1C6B-5B29-42BB-BB6A-4625E96C9755}"/>
          </ac:spMkLst>
        </pc:spChg>
        <pc:spChg chg="mod">
          <ac:chgData name="Elsa Costes" userId="0984851e-cee1-465a-8af6-889aa39c25ba" providerId="ADAL" clId="{85D1B039-0759-46B7-A345-90415D3B55F2}" dt="2021-04-20T15:25:31.242" v="2847" actId="20577"/>
          <ac:spMkLst>
            <pc:docMk/>
            <pc:sldMk cId="605030023" sldId="282"/>
            <ac:spMk id="3" creationId="{10F195AD-445D-4894-B5E9-3C9B9C3E0A82}"/>
          </ac:spMkLst>
        </pc:spChg>
        <pc:spChg chg="add mod">
          <ac:chgData name="Elsa Costes" userId="0984851e-cee1-465a-8af6-889aa39c25ba" providerId="ADAL" clId="{85D1B039-0759-46B7-A345-90415D3B55F2}" dt="2021-04-20T15:26:56.941" v="2930" actId="1076"/>
          <ac:spMkLst>
            <pc:docMk/>
            <pc:sldMk cId="605030023" sldId="282"/>
            <ac:spMk id="5" creationId="{D737622A-5664-4934-B986-760F66C223E9}"/>
          </ac:spMkLst>
        </pc:spChg>
      </pc:sldChg>
      <pc:sldChg chg="addSp modSp new del mod">
        <pc:chgData name="Elsa Costes" userId="0984851e-cee1-465a-8af6-889aa39c25ba" providerId="ADAL" clId="{85D1B039-0759-46B7-A345-90415D3B55F2}" dt="2021-04-20T14:51:55.016" v="1870" actId="2696"/>
        <pc:sldMkLst>
          <pc:docMk/>
          <pc:sldMk cId="3531971614" sldId="282"/>
        </pc:sldMkLst>
        <pc:spChg chg="add mod">
          <ac:chgData name="Elsa Costes" userId="0984851e-cee1-465a-8af6-889aa39c25ba" providerId="ADAL" clId="{85D1B039-0759-46B7-A345-90415D3B55F2}" dt="2021-04-20T14:48:13.645" v="1847" actId="164"/>
          <ac:spMkLst>
            <pc:docMk/>
            <pc:sldMk cId="3531971614" sldId="282"/>
            <ac:spMk id="3" creationId="{08CA9552-BD19-4A44-A21F-020FB79B567C}"/>
          </ac:spMkLst>
        </pc:spChg>
        <pc:spChg chg="add mod">
          <ac:chgData name="Elsa Costes" userId="0984851e-cee1-465a-8af6-889aa39c25ba" providerId="ADAL" clId="{85D1B039-0759-46B7-A345-90415D3B55F2}" dt="2021-04-20T14:48:13.645" v="1847" actId="164"/>
          <ac:spMkLst>
            <pc:docMk/>
            <pc:sldMk cId="3531971614" sldId="282"/>
            <ac:spMk id="4" creationId="{ACCE04BE-56A8-403F-A3F0-9D1EBB4C95CB}"/>
          </ac:spMkLst>
        </pc:spChg>
        <pc:spChg chg="add mod">
          <ac:chgData name="Elsa Costes" userId="0984851e-cee1-465a-8af6-889aa39c25ba" providerId="ADAL" clId="{85D1B039-0759-46B7-A345-90415D3B55F2}" dt="2021-04-20T14:48:13.645" v="1847" actId="164"/>
          <ac:spMkLst>
            <pc:docMk/>
            <pc:sldMk cId="3531971614" sldId="282"/>
            <ac:spMk id="5" creationId="{3FB29E1B-E5E5-43D6-A2FE-D9E7072C1D9E}"/>
          </ac:spMkLst>
        </pc:spChg>
        <pc:grpChg chg="add mod">
          <ac:chgData name="Elsa Costes" userId="0984851e-cee1-465a-8af6-889aa39c25ba" providerId="ADAL" clId="{85D1B039-0759-46B7-A345-90415D3B55F2}" dt="2021-04-20T14:48:13.645" v="1847" actId="164"/>
          <ac:grpSpMkLst>
            <pc:docMk/>
            <pc:sldMk cId="3531971614" sldId="282"/>
            <ac:grpSpMk id="6" creationId="{E9E75D4E-71D3-4BBB-853A-2455D0FDEEB5}"/>
          </ac:grpSpMkLst>
        </pc:grpChg>
      </pc:sldChg>
      <pc:sldChg chg="addSp delSp modSp new del mod modNotesTx">
        <pc:chgData name="Elsa Costes" userId="0984851e-cee1-465a-8af6-889aa39c25ba" providerId="ADAL" clId="{85D1B039-0759-46B7-A345-90415D3B55F2}" dt="2021-04-21T07:47:51.815" v="3883" actId="2696"/>
        <pc:sldMkLst>
          <pc:docMk/>
          <pc:sldMk cId="3720558820" sldId="283"/>
        </pc:sldMkLst>
        <pc:spChg chg="mod topLvl">
          <ac:chgData name="Elsa Costes" userId="0984851e-cee1-465a-8af6-889aa39c25ba" providerId="ADAL" clId="{85D1B039-0759-46B7-A345-90415D3B55F2}" dt="2021-04-20T15:30:49.337" v="3054" actId="207"/>
          <ac:spMkLst>
            <pc:docMk/>
            <pc:sldMk cId="3720558820" sldId="283"/>
            <ac:spMk id="6" creationId="{49E140E8-0E15-4722-AA31-4F0D4730F640}"/>
          </ac:spMkLst>
        </pc:spChg>
        <pc:spChg chg="mod topLvl">
          <ac:chgData name="Elsa Costes" userId="0984851e-cee1-465a-8af6-889aa39c25ba" providerId="ADAL" clId="{85D1B039-0759-46B7-A345-90415D3B55F2}" dt="2021-04-20T15:30:52.086" v="3055" actId="207"/>
          <ac:spMkLst>
            <pc:docMk/>
            <pc:sldMk cId="3720558820" sldId="283"/>
            <ac:spMk id="7" creationId="{47699DBD-6314-48FE-8D6A-49B38ED17502}"/>
          </ac:spMkLst>
        </pc:spChg>
        <pc:spChg chg="mod topLvl">
          <ac:chgData name="Elsa Costes" userId="0984851e-cee1-465a-8af6-889aa39c25ba" providerId="ADAL" clId="{85D1B039-0759-46B7-A345-90415D3B55F2}" dt="2021-04-20T15:30:43.771" v="3053" actId="207"/>
          <ac:spMkLst>
            <pc:docMk/>
            <pc:sldMk cId="3720558820" sldId="283"/>
            <ac:spMk id="8" creationId="{C06CCC51-9768-4BCF-93CB-3EE6B776FDDE}"/>
          </ac:spMkLst>
        </pc:spChg>
        <pc:spChg chg="mod topLvl">
          <ac:chgData name="Elsa Costes" userId="0984851e-cee1-465a-8af6-889aa39c25ba" providerId="ADAL" clId="{85D1B039-0759-46B7-A345-90415D3B55F2}" dt="2021-04-20T15:30:55.538" v="3056" actId="207"/>
          <ac:spMkLst>
            <pc:docMk/>
            <pc:sldMk cId="3720558820" sldId="283"/>
            <ac:spMk id="9" creationId="{C275331E-6063-491F-83EA-2477A53F1322}"/>
          </ac:spMkLst>
        </pc:spChg>
        <pc:spChg chg="mod topLvl">
          <ac:chgData name="Elsa Costes" userId="0984851e-cee1-465a-8af6-889aa39c25ba" providerId="ADAL" clId="{85D1B039-0759-46B7-A345-90415D3B55F2}" dt="2021-04-20T15:30:35.384" v="3052" actId="165"/>
          <ac:spMkLst>
            <pc:docMk/>
            <pc:sldMk cId="3720558820" sldId="283"/>
            <ac:spMk id="10" creationId="{CAFCBB6A-8318-4030-8530-0AEE3688CCD1}"/>
          </ac:spMkLst>
        </pc:spChg>
        <pc:spChg chg="mod ord">
          <ac:chgData name="Elsa Costes" userId="0984851e-cee1-465a-8af6-889aa39c25ba" providerId="ADAL" clId="{85D1B039-0759-46B7-A345-90415D3B55F2}" dt="2021-04-20T15:32:58.028" v="3072" actId="167"/>
          <ac:spMkLst>
            <pc:docMk/>
            <pc:sldMk cId="3720558820" sldId="283"/>
            <ac:spMk id="11" creationId="{BC69AFC5-2712-4DEC-8489-D2731E522509}"/>
          </ac:spMkLst>
        </pc:spChg>
        <pc:spChg chg="mod">
          <ac:chgData name="Elsa Costes" userId="0984851e-cee1-465a-8af6-889aa39c25ba" providerId="ADAL" clId="{85D1B039-0759-46B7-A345-90415D3B55F2}" dt="2021-04-20T15:32:09.427" v="3066" actId="2085"/>
          <ac:spMkLst>
            <pc:docMk/>
            <pc:sldMk cId="3720558820" sldId="283"/>
            <ac:spMk id="12" creationId="{D7732D16-A956-4F9B-AB01-6CE940F2B450}"/>
          </ac:spMkLst>
        </pc:spChg>
        <pc:spChg chg="del mod">
          <ac:chgData name="Elsa Costes" userId="0984851e-cee1-465a-8af6-889aa39c25ba" providerId="ADAL" clId="{85D1B039-0759-46B7-A345-90415D3B55F2}" dt="2021-04-20T15:31:06.408" v="3057" actId="478"/>
          <ac:spMkLst>
            <pc:docMk/>
            <pc:sldMk cId="3720558820" sldId="283"/>
            <ac:spMk id="13" creationId="{8F665179-D8A0-4414-A7C7-5E099278A1E0}"/>
          </ac:spMkLst>
        </pc:spChg>
        <pc:spChg chg="mod">
          <ac:chgData name="Elsa Costes" userId="0984851e-cee1-465a-8af6-889aa39c25ba" providerId="ADAL" clId="{85D1B039-0759-46B7-A345-90415D3B55F2}" dt="2021-04-20T15:30:35.384" v="3052" actId="165"/>
          <ac:spMkLst>
            <pc:docMk/>
            <pc:sldMk cId="3720558820" sldId="283"/>
            <ac:spMk id="14" creationId="{205FDB8C-6FB9-446A-8428-05CACD2EC255}"/>
          </ac:spMkLst>
        </pc:spChg>
        <pc:spChg chg="del mod">
          <ac:chgData name="Elsa Costes" userId="0984851e-cee1-465a-8af6-889aa39c25ba" providerId="ADAL" clId="{85D1B039-0759-46B7-A345-90415D3B55F2}" dt="2021-04-20T15:31:09.609" v="3058" actId="478"/>
          <ac:spMkLst>
            <pc:docMk/>
            <pc:sldMk cId="3720558820" sldId="283"/>
            <ac:spMk id="15" creationId="{FB76C091-9C24-462C-9383-AD0F972769F2}"/>
          </ac:spMkLst>
        </pc:spChg>
        <pc:spChg chg="mod">
          <ac:chgData name="Elsa Costes" userId="0984851e-cee1-465a-8af6-889aa39c25ba" providerId="ADAL" clId="{85D1B039-0759-46B7-A345-90415D3B55F2}" dt="2021-04-20T15:31:44.659" v="3062" actId="207"/>
          <ac:spMkLst>
            <pc:docMk/>
            <pc:sldMk cId="3720558820" sldId="283"/>
            <ac:spMk id="16" creationId="{87887924-1A3A-42B2-AD4A-88EBCC8C90F3}"/>
          </ac:spMkLst>
        </pc:spChg>
        <pc:spChg chg="mod ord">
          <ac:chgData name="Elsa Costes" userId="0984851e-cee1-465a-8af6-889aa39c25ba" providerId="ADAL" clId="{85D1B039-0759-46B7-A345-90415D3B55F2}" dt="2021-04-20T15:33:50.020" v="3076" actId="14100"/>
          <ac:spMkLst>
            <pc:docMk/>
            <pc:sldMk cId="3720558820" sldId="283"/>
            <ac:spMk id="17" creationId="{ABF8C953-4AA3-416F-9FCF-8734429D0402}"/>
          </ac:spMkLst>
        </pc:spChg>
        <pc:spChg chg="mod">
          <ac:chgData name="Elsa Costes" userId="0984851e-cee1-465a-8af6-889aa39c25ba" providerId="ADAL" clId="{85D1B039-0759-46B7-A345-90415D3B55F2}" dt="2021-04-20T15:31:35.690" v="3060" actId="2085"/>
          <ac:spMkLst>
            <pc:docMk/>
            <pc:sldMk cId="3720558820" sldId="283"/>
            <ac:spMk id="18" creationId="{7452A30E-828F-44E3-AB36-3FE53C8C73F3}"/>
          </ac:spMkLst>
        </pc:spChg>
        <pc:spChg chg="add mod">
          <ac:chgData name="Elsa Costes" userId="0984851e-cee1-465a-8af6-889aa39c25ba" providerId="ADAL" clId="{85D1B039-0759-46B7-A345-90415D3B55F2}" dt="2021-04-20T15:44:14.911" v="3133" actId="14100"/>
          <ac:spMkLst>
            <pc:docMk/>
            <pc:sldMk cId="3720558820" sldId="283"/>
            <ac:spMk id="19" creationId="{D6997492-3C2C-45CD-9921-18FBF2D77638}"/>
          </ac:spMkLst>
        </pc:spChg>
        <pc:grpChg chg="add del mod">
          <ac:chgData name="Elsa Costes" userId="0984851e-cee1-465a-8af6-889aa39c25ba" providerId="ADAL" clId="{85D1B039-0759-46B7-A345-90415D3B55F2}" dt="2021-04-20T15:30:35.384" v="3052" actId="165"/>
          <ac:grpSpMkLst>
            <pc:docMk/>
            <pc:sldMk cId="3720558820" sldId="283"/>
            <ac:grpSpMk id="3" creationId="{BB813920-6976-4321-8CE7-D2DF47DFECDD}"/>
          </ac:grpSpMkLst>
        </pc:grpChg>
        <pc:grpChg chg="mod topLvl">
          <ac:chgData name="Elsa Costes" userId="0984851e-cee1-465a-8af6-889aa39c25ba" providerId="ADAL" clId="{85D1B039-0759-46B7-A345-90415D3B55F2}" dt="2021-04-20T15:30:35.384" v="3052" actId="165"/>
          <ac:grpSpMkLst>
            <pc:docMk/>
            <pc:sldMk cId="3720558820" sldId="283"/>
            <ac:grpSpMk id="4" creationId="{1D7AA1A4-F9BD-490C-B243-825727920597}"/>
          </ac:grpSpMkLst>
        </pc:grpChg>
        <pc:grpChg chg="mod topLvl">
          <ac:chgData name="Elsa Costes" userId="0984851e-cee1-465a-8af6-889aa39c25ba" providerId="ADAL" clId="{85D1B039-0759-46B7-A345-90415D3B55F2}" dt="2021-04-20T15:30:35.384" v="3052" actId="165"/>
          <ac:grpSpMkLst>
            <pc:docMk/>
            <pc:sldMk cId="3720558820" sldId="283"/>
            <ac:grpSpMk id="5" creationId="{BADBDF2E-BE07-4F74-9826-BB6E80970F3A}"/>
          </ac:grpSpMkLst>
        </pc:grpChg>
      </pc:sldChg>
      <pc:sldChg chg="addSp delSp modSp add mod ord modNotesTx">
        <pc:chgData name="Elsa Costes" userId="0984851e-cee1-465a-8af6-889aa39c25ba" providerId="ADAL" clId="{85D1B039-0759-46B7-A345-90415D3B55F2}" dt="2021-04-21T07:50:07.482" v="3902" actId="207"/>
        <pc:sldMkLst>
          <pc:docMk/>
          <pc:sldMk cId="507797392" sldId="284"/>
        </pc:sldMkLst>
        <pc:spChg chg="del mod">
          <ac:chgData name="Elsa Costes" userId="0984851e-cee1-465a-8af6-889aa39c25ba" providerId="ADAL" clId="{85D1B039-0759-46B7-A345-90415D3B55F2}" dt="2021-04-21T07:48:01.564" v="3885" actId="478"/>
          <ac:spMkLst>
            <pc:docMk/>
            <pc:sldMk cId="507797392" sldId="284"/>
            <ac:spMk id="6" creationId="{49E140E8-0E15-4722-AA31-4F0D4730F640}"/>
          </ac:spMkLst>
        </pc:spChg>
        <pc:spChg chg="del">
          <ac:chgData name="Elsa Costes" userId="0984851e-cee1-465a-8af6-889aa39c25ba" providerId="ADAL" clId="{85D1B039-0759-46B7-A345-90415D3B55F2}" dt="2021-04-21T07:48:01.564" v="3885" actId="478"/>
          <ac:spMkLst>
            <pc:docMk/>
            <pc:sldMk cId="507797392" sldId="284"/>
            <ac:spMk id="7" creationId="{47699DBD-6314-48FE-8D6A-49B38ED17502}"/>
          </ac:spMkLst>
        </pc:spChg>
        <pc:spChg chg="del">
          <ac:chgData name="Elsa Costes" userId="0984851e-cee1-465a-8af6-889aa39c25ba" providerId="ADAL" clId="{85D1B039-0759-46B7-A345-90415D3B55F2}" dt="2021-04-21T07:48:01.564" v="3885" actId="478"/>
          <ac:spMkLst>
            <pc:docMk/>
            <pc:sldMk cId="507797392" sldId="284"/>
            <ac:spMk id="8" creationId="{C06CCC51-9768-4BCF-93CB-3EE6B776FDDE}"/>
          </ac:spMkLst>
        </pc:spChg>
        <pc:spChg chg="del">
          <ac:chgData name="Elsa Costes" userId="0984851e-cee1-465a-8af6-889aa39c25ba" providerId="ADAL" clId="{85D1B039-0759-46B7-A345-90415D3B55F2}" dt="2021-04-21T07:48:01.564" v="3885" actId="478"/>
          <ac:spMkLst>
            <pc:docMk/>
            <pc:sldMk cId="507797392" sldId="284"/>
            <ac:spMk id="9" creationId="{C275331E-6063-491F-83EA-2477A53F1322}"/>
          </ac:spMkLst>
        </pc:spChg>
        <pc:spChg chg="del mod">
          <ac:chgData name="Elsa Costes" userId="0984851e-cee1-465a-8af6-889aa39c25ba" providerId="ADAL" clId="{85D1B039-0759-46B7-A345-90415D3B55F2}" dt="2021-04-21T07:48:01.564" v="3885" actId="478"/>
          <ac:spMkLst>
            <pc:docMk/>
            <pc:sldMk cId="507797392" sldId="284"/>
            <ac:spMk id="10" creationId="{CAFCBB6A-8318-4030-8530-0AEE3688CCD1}"/>
          </ac:spMkLst>
        </pc:spChg>
        <pc:spChg chg="del">
          <ac:chgData name="Elsa Costes" userId="0984851e-cee1-465a-8af6-889aa39c25ba" providerId="ADAL" clId="{85D1B039-0759-46B7-A345-90415D3B55F2}" dt="2021-04-20T15:35:51.186" v="3095" actId="478"/>
          <ac:spMkLst>
            <pc:docMk/>
            <pc:sldMk cId="507797392" sldId="284"/>
            <ac:spMk id="14" creationId="{205FDB8C-6FB9-446A-8428-05CACD2EC255}"/>
          </ac:spMkLst>
        </pc:spChg>
        <pc:spChg chg="mod">
          <ac:chgData name="Elsa Costes" userId="0984851e-cee1-465a-8af6-889aa39c25ba" providerId="ADAL" clId="{85D1B039-0759-46B7-A345-90415D3B55F2}" dt="2021-04-20T15:35:29.933" v="3092" actId="14100"/>
          <ac:spMkLst>
            <pc:docMk/>
            <pc:sldMk cId="507797392" sldId="284"/>
            <ac:spMk id="16" creationId="{87887924-1A3A-42B2-AD4A-88EBCC8C90F3}"/>
          </ac:spMkLst>
        </pc:spChg>
        <pc:spChg chg="mod">
          <ac:chgData name="Elsa Costes" userId="0984851e-cee1-465a-8af6-889aa39c25ba" providerId="ADAL" clId="{85D1B039-0759-46B7-A345-90415D3B55F2}" dt="2021-04-20T15:35:48.145" v="3094" actId="207"/>
          <ac:spMkLst>
            <pc:docMk/>
            <pc:sldMk cId="507797392" sldId="284"/>
            <ac:spMk id="17" creationId="{ABF8C953-4AA3-416F-9FCF-8734429D0402}"/>
          </ac:spMkLst>
        </pc:spChg>
        <pc:spChg chg="add del mod">
          <ac:chgData name="Elsa Costes" userId="0984851e-cee1-465a-8af6-889aa39c25ba" providerId="ADAL" clId="{85D1B039-0759-46B7-A345-90415D3B55F2}" dt="2021-04-21T07:48:01.564" v="3885" actId="478"/>
          <ac:spMkLst>
            <pc:docMk/>
            <pc:sldMk cId="507797392" sldId="284"/>
            <ac:spMk id="19" creationId="{67A62C64-5C79-4463-BFA6-05024705FCD7}"/>
          </ac:spMkLst>
        </pc:spChg>
        <pc:spChg chg="add del">
          <ac:chgData name="Elsa Costes" userId="0984851e-cee1-465a-8af6-889aa39c25ba" providerId="ADAL" clId="{85D1B039-0759-46B7-A345-90415D3B55F2}" dt="2021-04-21T07:48:46.387" v="3890" actId="22"/>
          <ac:spMkLst>
            <pc:docMk/>
            <pc:sldMk cId="507797392" sldId="284"/>
            <ac:spMk id="20" creationId="{EF69BC65-5FE8-4B28-B5D9-B91A0C9F20E9}"/>
          </ac:spMkLst>
        </pc:spChg>
        <pc:spChg chg="mod">
          <ac:chgData name="Elsa Costes" userId="0984851e-cee1-465a-8af6-889aa39c25ba" providerId="ADAL" clId="{85D1B039-0759-46B7-A345-90415D3B55F2}" dt="2021-04-21T07:48:55.415" v="3891"/>
          <ac:spMkLst>
            <pc:docMk/>
            <pc:sldMk cId="507797392" sldId="284"/>
            <ac:spMk id="24" creationId="{0AAB252B-6DFC-492A-880A-42C3B9C94F38}"/>
          </ac:spMkLst>
        </pc:spChg>
        <pc:spChg chg="mod">
          <ac:chgData name="Elsa Costes" userId="0984851e-cee1-465a-8af6-889aa39c25ba" providerId="ADAL" clId="{85D1B039-0759-46B7-A345-90415D3B55F2}" dt="2021-04-21T07:50:04.375" v="3901" actId="207"/>
          <ac:spMkLst>
            <pc:docMk/>
            <pc:sldMk cId="507797392" sldId="284"/>
            <ac:spMk id="25" creationId="{58443013-E5D4-447A-82E7-C3326513D6D9}"/>
          </ac:spMkLst>
        </pc:spChg>
        <pc:spChg chg="mod">
          <ac:chgData name="Elsa Costes" userId="0984851e-cee1-465a-8af6-889aa39c25ba" providerId="ADAL" clId="{85D1B039-0759-46B7-A345-90415D3B55F2}" dt="2021-04-21T07:50:01.148" v="3900" actId="207"/>
          <ac:spMkLst>
            <pc:docMk/>
            <pc:sldMk cId="507797392" sldId="284"/>
            <ac:spMk id="26" creationId="{D82B20FE-A367-4F9A-B4AE-B6D4A60435EB}"/>
          </ac:spMkLst>
        </pc:spChg>
        <pc:spChg chg="mod">
          <ac:chgData name="Elsa Costes" userId="0984851e-cee1-465a-8af6-889aa39c25ba" providerId="ADAL" clId="{85D1B039-0759-46B7-A345-90415D3B55F2}" dt="2021-04-21T07:50:07.482" v="3902" actId="207"/>
          <ac:spMkLst>
            <pc:docMk/>
            <pc:sldMk cId="507797392" sldId="284"/>
            <ac:spMk id="27" creationId="{471700FB-7485-48ED-9C95-EFAF1C494636}"/>
          </ac:spMkLst>
        </pc:spChg>
        <pc:spChg chg="mod">
          <ac:chgData name="Elsa Costes" userId="0984851e-cee1-465a-8af6-889aa39c25ba" providerId="ADAL" clId="{85D1B039-0759-46B7-A345-90415D3B55F2}" dt="2021-04-21T07:49:58.410" v="3899" actId="207"/>
          <ac:spMkLst>
            <pc:docMk/>
            <pc:sldMk cId="507797392" sldId="284"/>
            <ac:spMk id="28" creationId="{37E7861F-28BB-4403-BDB8-7F622EF7FC31}"/>
          </ac:spMkLst>
        </pc:spChg>
        <pc:spChg chg="mod">
          <ac:chgData name="Elsa Costes" userId="0984851e-cee1-465a-8af6-889aa39c25ba" providerId="ADAL" clId="{85D1B039-0759-46B7-A345-90415D3B55F2}" dt="2021-04-21T07:48:55.415" v="3891"/>
          <ac:spMkLst>
            <pc:docMk/>
            <pc:sldMk cId="507797392" sldId="284"/>
            <ac:spMk id="29" creationId="{094AD0CD-578B-4203-B411-2356F5F0E07D}"/>
          </ac:spMkLst>
        </pc:spChg>
        <pc:spChg chg="del mod">
          <ac:chgData name="Elsa Costes" userId="0984851e-cee1-465a-8af6-889aa39c25ba" providerId="ADAL" clId="{85D1B039-0759-46B7-A345-90415D3B55F2}" dt="2021-04-21T07:49:17.612" v="3894" actId="478"/>
          <ac:spMkLst>
            <pc:docMk/>
            <pc:sldMk cId="507797392" sldId="284"/>
            <ac:spMk id="30" creationId="{0098AECC-430D-42AB-B0DC-9818261AEE01}"/>
          </ac:spMkLst>
        </pc:spChg>
        <pc:spChg chg="del mod">
          <ac:chgData name="Elsa Costes" userId="0984851e-cee1-465a-8af6-889aa39c25ba" providerId="ADAL" clId="{85D1B039-0759-46B7-A345-90415D3B55F2}" dt="2021-04-21T07:49:21.112" v="3895" actId="478"/>
          <ac:spMkLst>
            <pc:docMk/>
            <pc:sldMk cId="507797392" sldId="284"/>
            <ac:spMk id="31" creationId="{BF24D746-2555-485B-BC2B-23917EB80021}"/>
          </ac:spMkLst>
        </pc:spChg>
        <pc:spChg chg="mod">
          <ac:chgData name="Elsa Costes" userId="0984851e-cee1-465a-8af6-889aa39c25ba" providerId="ADAL" clId="{85D1B039-0759-46B7-A345-90415D3B55F2}" dt="2021-04-21T07:48:55.415" v="3891"/>
          <ac:spMkLst>
            <pc:docMk/>
            <pc:sldMk cId="507797392" sldId="284"/>
            <ac:spMk id="32" creationId="{B5960CC2-32EB-4A13-A696-314D90EEEC6B}"/>
          </ac:spMkLst>
        </pc:spChg>
        <pc:spChg chg="mod">
          <ac:chgData name="Elsa Costes" userId="0984851e-cee1-465a-8af6-889aa39c25ba" providerId="ADAL" clId="{85D1B039-0759-46B7-A345-90415D3B55F2}" dt="2021-04-21T07:49:37.989" v="3897" actId="2085"/>
          <ac:spMkLst>
            <pc:docMk/>
            <pc:sldMk cId="507797392" sldId="284"/>
            <ac:spMk id="33" creationId="{585CCE43-71F4-4820-98C5-7CCCB03A8A0E}"/>
          </ac:spMkLst>
        </pc:spChg>
        <pc:spChg chg="mod">
          <ac:chgData name="Elsa Costes" userId="0984851e-cee1-465a-8af6-889aa39c25ba" providerId="ADAL" clId="{85D1B039-0759-46B7-A345-90415D3B55F2}" dt="2021-04-21T07:49:37.989" v="3897" actId="2085"/>
          <ac:spMkLst>
            <pc:docMk/>
            <pc:sldMk cId="507797392" sldId="284"/>
            <ac:spMk id="34" creationId="{C1C8804C-AFCB-4F61-A5C7-73C853912211}"/>
          </ac:spMkLst>
        </pc:spChg>
        <pc:spChg chg="mod">
          <ac:chgData name="Elsa Costes" userId="0984851e-cee1-465a-8af6-889aa39c25ba" providerId="ADAL" clId="{85D1B039-0759-46B7-A345-90415D3B55F2}" dt="2021-04-21T07:49:49.071" v="3898" actId="207"/>
          <ac:spMkLst>
            <pc:docMk/>
            <pc:sldMk cId="507797392" sldId="284"/>
            <ac:spMk id="35" creationId="{927C6026-6D54-4B2B-B5E1-15C45044CB94}"/>
          </ac:spMkLst>
        </pc:spChg>
        <pc:spChg chg="mod">
          <ac:chgData name="Elsa Costes" userId="0984851e-cee1-465a-8af6-889aa39c25ba" providerId="ADAL" clId="{85D1B039-0759-46B7-A345-90415D3B55F2}" dt="2021-04-21T07:49:49.071" v="3898" actId="207"/>
          <ac:spMkLst>
            <pc:docMk/>
            <pc:sldMk cId="507797392" sldId="284"/>
            <ac:spMk id="36" creationId="{4B4F60BA-D3E9-49E0-9ED0-0DBAFFEECB0F}"/>
          </ac:spMkLst>
        </pc:spChg>
        <pc:grpChg chg="del">
          <ac:chgData name="Elsa Costes" userId="0984851e-cee1-465a-8af6-889aa39c25ba" providerId="ADAL" clId="{85D1B039-0759-46B7-A345-90415D3B55F2}" dt="2021-04-21T07:47:58.110" v="3884" actId="478"/>
          <ac:grpSpMkLst>
            <pc:docMk/>
            <pc:sldMk cId="507797392" sldId="284"/>
            <ac:grpSpMk id="4" creationId="{1D7AA1A4-F9BD-490C-B243-825727920597}"/>
          </ac:grpSpMkLst>
        </pc:grpChg>
        <pc:grpChg chg="del">
          <ac:chgData name="Elsa Costes" userId="0984851e-cee1-465a-8af6-889aa39c25ba" providerId="ADAL" clId="{85D1B039-0759-46B7-A345-90415D3B55F2}" dt="2021-04-21T07:48:01.564" v="3885" actId="478"/>
          <ac:grpSpMkLst>
            <pc:docMk/>
            <pc:sldMk cId="507797392" sldId="284"/>
            <ac:grpSpMk id="5" creationId="{BADBDF2E-BE07-4F74-9826-BB6E80970F3A}"/>
          </ac:grpSpMkLst>
        </pc:grpChg>
        <pc:grpChg chg="add mod">
          <ac:chgData name="Elsa Costes" userId="0984851e-cee1-465a-8af6-889aa39c25ba" providerId="ADAL" clId="{85D1B039-0759-46B7-A345-90415D3B55F2}" dt="2021-04-21T07:48:55.415" v="3891"/>
          <ac:grpSpMkLst>
            <pc:docMk/>
            <pc:sldMk cId="507797392" sldId="284"/>
            <ac:grpSpMk id="21" creationId="{37849892-0997-406E-9EE8-60F629D1AC02}"/>
          </ac:grpSpMkLst>
        </pc:grpChg>
        <pc:grpChg chg="mod">
          <ac:chgData name="Elsa Costes" userId="0984851e-cee1-465a-8af6-889aa39c25ba" providerId="ADAL" clId="{85D1B039-0759-46B7-A345-90415D3B55F2}" dt="2021-04-21T07:48:55.415" v="3891"/>
          <ac:grpSpMkLst>
            <pc:docMk/>
            <pc:sldMk cId="507797392" sldId="284"/>
            <ac:grpSpMk id="22" creationId="{AB1906CE-46E1-4328-8B50-08FC840E7ABB}"/>
          </ac:grpSpMkLst>
        </pc:grpChg>
        <pc:grpChg chg="del mod">
          <ac:chgData name="Elsa Costes" userId="0984851e-cee1-465a-8af6-889aa39c25ba" providerId="ADAL" clId="{85D1B039-0759-46B7-A345-90415D3B55F2}" dt="2021-04-21T07:49:21.112" v="3895" actId="478"/>
          <ac:grpSpMkLst>
            <pc:docMk/>
            <pc:sldMk cId="507797392" sldId="284"/>
            <ac:grpSpMk id="23" creationId="{05A4CACE-4232-4D25-9057-9F33E8510E49}"/>
          </ac:grpSpMkLst>
        </pc:grpChg>
      </pc:sldChg>
      <pc:sldChg chg="addSp delSp modSp add mod ord modNotesTx">
        <pc:chgData name="Elsa Costes" userId="0984851e-cee1-465a-8af6-889aa39c25ba" providerId="ADAL" clId="{85D1B039-0759-46B7-A345-90415D3B55F2}" dt="2021-06-30T12:26:09.528" v="7034" actId="478"/>
        <pc:sldMkLst>
          <pc:docMk/>
          <pc:sldMk cId="2753005747" sldId="285"/>
        </pc:sldMkLst>
        <pc:spChg chg="del">
          <ac:chgData name="Elsa Costes" userId="0984851e-cee1-465a-8af6-889aa39c25ba" providerId="ADAL" clId="{85D1B039-0759-46B7-A345-90415D3B55F2}" dt="2021-06-30T12:26:09.528" v="7034" actId="478"/>
          <ac:spMkLst>
            <pc:docMk/>
            <pc:sldMk cId="2753005747" sldId="285"/>
            <ac:spMk id="2" creationId="{0ED32EA6-4C14-46E9-A801-2CEE302275AC}"/>
          </ac:spMkLst>
        </pc:spChg>
        <pc:spChg chg="del">
          <ac:chgData name="Elsa Costes" userId="0984851e-cee1-465a-8af6-889aa39c25ba" providerId="ADAL" clId="{85D1B039-0759-46B7-A345-90415D3B55F2}" dt="2021-04-21T07:48:19.891" v="3888" actId="478"/>
          <ac:spMkLst>
            <pc:docMk/>
            <pc:sldMk cId="2753005747" sldId="285"/>
            <ac:spMk id="6" creationId="{49E140E8-0E15-4722-AA31-4F0D4730F640}"/>
          </ac:spMkLst>
        </pc:spChg>
        <pc:spChg chg="del">
          <ac:chgData name="Elsa Costes" userId="0984851e-cee1-465a-8af6-889aa39c25ba" providerId="ADAL" clId="{85D1B039-0759-46B7-A345-90415D3B55F2}" dt="2021-04-21T07:48:19.891" v="3888" actId="478"/>
          <ac:spMkLst>
            <pc:docMk/>
            <pc:sldMk cId="2753005747" sldId="285"/>
            <ac:spMk id="7" creationId="{47699DBD-6314-48FE-8D6A-49B38ED17502}"/>
          </ac:spMkLst>
        </pc:spChg>
        <pc:spChg chg="del">
          <ac:chgData name="Elsa Costes" userId="0984851e-cee1-465a-8af6-889aa39c25ba" providerId="ADAL" clId="{85D1B039-0759-46B7-A345-90415D3B55F2}" dt="2021-04-21T07:48:19.891" v="3888" actId="478"/>
          <ac:spMkLst>
            <pc:docMk/>
            <pc:sldMk cId="2753005747" sldId="285"/>
            <ac:spMk id="8" creationId="{C06CCC51-9768-4BCF-93CB-3EE6B776FDDE}"/>
          </ac:spMkLst>
        </pc:spChg>
        <pc:spChg chg="del mod">
          <ac:chgData name="Elsa Costes" userId="0984851e-cee1-465a-8af6-889aa39c25ba" providerId="ADAL" clId="{85D1B039-0759-46B7-A345-90415D3B55F2}" dt="2021-04-21T07:48:19.891" v="3888" actId="478"/>
          <ac:spMkLst>
            <pc:docMk/>
            <pc:sldMk cId="2753005747" sldId="285"/>
            <ac:spMk id="9" creationId="{C275331E-6063-491F-83EA-2477A53F1322}"/>
          </ac:spMkLst>
        </pc:spChg>
        <pc:spChg chg="del mod">
          <ac:chgData name="Elsa Costes" userId="0984851e-cee1-465a-8af6-889aa39c25ba" providerId="ADAL" clId="{85D1B039-0759-46B7-A345-90415D3B55F2}" dt="2021-04-21T07:48:19.891" v="3888" actId="478"/>
          <ac:spMkLst>
            <pc:docMk/>
            <pc:sldMk cId="2753005747" sldId="285"/>
            <ac:spMk id="10" creationId="{CAFCBB6A-8318-4030-8530-0AEE3688CCD1}"/>
          </ac:spMkLst>
        </pc:spChg>
        <pc:spChg chg="del">
          <ac:chgData name="Elsa Costes" userId="0984851e-cee1-465a-8af6-889aa39c25ba" providerId="ADAL" clId="{85D1B039-0759-46B7-A345-90415D3B55F2}" dt="2021-04-20T15:36:55.311" v="3102" actId="478"/>
          <ac:spMkLst>
            <pc:docMk/>
            <pc:sldMk cId="2753005747" sldId="285"/>
            <ac:spMk id="14" creationId="{205FDB8C-6FB9-446A-8428-05CACD2EC255}"/>
          </ac:spMkLst>
        </pc:spChg>
        <pc:spChg chg="mod">
          <ac:chgData name="Elsa Costes" userId="0984851e-cee1-465a-8af6-889aa39c25ba" providerId="ADAL" clId="{85D1B039-0759-46B7-A345-90415D3B55F2}" dt="2021-04-20T15:37:18.923" v="3107" actId="207"/>
          <ac:spMkLst>
            <pc:docMk/>
            <pc:sldMk cId="2753005747" sldId="285"/>
            <ac:spMk id="17" creationId="{ABF8C953-4AA3-416F-9FCF-8734429D0402}"/>
          </ac:spMkLst>
        </pc:spChg>
        <pc:spChg chg="mod">
          <ac:chgData name="Elsa Costes" userId="0984851e-cee1-465a-8af6-889aa39c25ba" providerId="ADAL" clId="{85D1B039-0759-46B7-A345-90415D3B55F2}" dt="2021-04-20T15:37:31.432" v="3109" actId="14100"/>
          <ac:spMkLst>
            <pc:docMk/>
            <pc:sldMk cId="2753005747" sldId="285"/>
            <ac:spMk id="18" creationId="{7452A30E-828F-44E3-AB36-3FE53C8C73F3}"/>
          </ac:spMkLst>
        </pc:spChg>
        <pc:spChg chg="add del mod">
          <ac:chgData name="Elsa Costes" userId="0984851e-cee1-465a-8af6-889aa39c25ba" providerId="ADAL" clId="{85D1B039-0759-46B7-A345-90415D3B55F2}" dt="2021-04-21T07:48:19.891" v="3888" actId="478"/>
          <ac:spMkLst>
            <pc:docMk/>
            <pc:sldMk cId="2753005747" sldId="285"/>
            <ac:spMk id="19" creationId="{8A8E0445-6C84-4A39-8624-C4803B59B099}"/>
          </ac:spMkLst>
        </pc:spChg>
        <pc:spChg chg="mod">
          <ac:chgData name="Elsa Costes" userId="0984851e-cee1-465a-8af6-889aa39c25ba" providerId="ADAL" clId="{85D1B039-0759-46B7-A345-90415D3B55F2}" dt="2021-04-21T07:51:01.807" v="3911" actId="207"/>
          <ac:spMkLst>
            <pc:docMk/>
            <pc:sldMk cId="2753005747" sldId="285"/>
            <ac:spMk id="23" creationId="{2A867D24-F8E4-4E3A-9AAA-F3EB1388EA4B}"/>
          </ac:spMkLst>
        </pc:spChg>
        <pc:spChg chg="mod">
          <ac:chgData name="Elsa Costes" userId="0984851e-cee1-465a-8af6-889aa39c25ba" providerId="ADAL" clId="{85D1B039-0759-46B7-A345-90415D3B55F2}" dt="2021-04-21T07:50:59.228" v="3910" actId="207"/>
          <ac:spMkLst>
            <pc:docMk/>
            <pc:sldMk cId="2753005747" sldId="285"/>
            <ac:spMk id="24" creationId="{392DD705-B9CB-427A-9B74-443872A47470}"/>
          </ac:spMkLst>
        </pc:spChg>
        <pc:spChg chg="mod">
          <ac:chgData name="Elsa Costes" userId="0984851e-cee1-465a-8af6-889aa39c25ba" providerId="ADAL" clId="{85D1B039-0759-46B7-A345-90415D3B55F2}" dt="2021-04-21T07:50:56.116" v="3909" actId="207"/>
          <ac:spMkLst>
            <pc:docMk/>
            <pc:sldMk cId="2753005747" sldId="285"/>
            <ac:spMk id="25" creationId="{7052046F-4EBF-4BBD-8C41-42D72B0524FD}"/>
          </ac:spMkLst>
        </pc:spChg>
        <pc:spChg chg="mod">
          <ac:chgData name="Elsa Costes" userId="0984851e-cee1-465a-8af6-889aa39c25ba" providerId="ADAL" clId="{85D1B039-0759-46B7-A345-90415D3B55F2}" dt="2021-04-21T07:49:03.712" v="3893"/>
          <ac:spMkLst>
            <pc:docMk/>
            <pc:sldMk cId="2753005747" sldId="285"/>
            <ac:spMk id="26" creationId="{86F3836A-1FF8-4EA8-80A4-2F8C8CC61557}"/>
          </ac:spMkLst>
        </pc:spChg>
        <pc:spChg chg="mod">
          <ac:chgData name="Elsa Costes" userId="0984851e-cee1-465a-8af6-889aa39c25ba" providerId="ADAL" clId="{85D1B039-0759-46B7-A345-90415D3B55F2}" dt="2021-04-21T07:50:52.755" v="3908" actId="207"/>
          <ac:spMkLst>
            <pc:docMk/>
            <pc:sldMk cId="2753005747" sldId="285"/>
            <ac:spMk id="27" creationId="{A7A5C528-C9B6-4E47-90B0-85EEDDD5FAF4}"/>
          </ac:spMkLst>
        </pc:spChg>
        <pc:spChg chg="del mod">
          <ac:chgData name="Elsa Costes" userId="0984851e-cee1-465a-8af6-889aa39c25ba" providerId="ADAL" clId="{85D1B039-0759-46B7-A345-90415D3B55F2}" dt="2021-04-21T07:50:24.729" v="3904" actId="478"/>
          <ac:spMkLst>
            <pc:docMk/>
            <pc:sldMk cId="2753005747" sldId="285"/>
            <ac:spMk id="28" creationId="{D9B82232-04E2-4E9C-AB51-3A2FB200E0C3}"/>
          </ac:spMkLst>
        </pc:spChg>
        <pc:spChg chg="del mod">
          <ac:chgData name="Elsa Costes" userId="0984851e-cee1-465a-8af6-889aa39c25ba" providerId="ADAL" clId="{85D1B039-0759-46B7-A345-90415D3B55F2}" dt="2021-04-21T07:50:21.551" v="3903" actId="478"/>
          <ac:spMkLst>
            <pc:docMk/>
            <pc:sldMk cId="2753005747" sldId="285"/>
            <ac:spMk id="29" creationId="{4982AD09-50C9-48DA-98C9-0B30A0E333AE}"/>
          </ac:spMkLst>
        </pc:spChg>
        <pc:spChg chg="mod">
          <ac:chgData name="Elsa Costes" userId="0984851e-cee1-465a-8af6-889aa39c25ba" providerId="ADAL" clId="{85D1B039-0759-46B7-A345-90415D3B55F2}" dt="2021-04-21T07:51:12.116" v="3929" actId="1037"/>
          <ac:spMkLst>
            <pc:docMk/>
            <pc:sldMk cId="2753005747" sldId="285"/>
            <ac:spMk id="30" creationId="{41A5CE3F-D2C0-408E-A6BC-CD2D7B23219B}"/>
          </ac:spMkLst>
        </pc:spChg>
        <pc:spChg chg="mod">
          <ac:chgData name="Elsa Costes" userId="0984851e-cee1-465a-8af6-889aa39c25ba" providerId="ADAL" clId="{85D1B039-0759-46B7-A345-90415D3B55F2}" dt="2021-04-21T07:50:40.105" v="3906" actId="207"/>
          <ac:spMkLst>
            <pc:docMk/>
            <pc:sldMk cId="2753005747" sldId="285"/>
            <ac:spMk id="31" creationId="{3E94A092-279C-4E35-AF77-094CC6669446}"/>
          </ac:spMkLst>
        </pc:spChg>
        <pc:spChg chg="mod">
          <ac:chgData name="Elsa Costes" userId="0984851e-cee1-465a-8af6-889aa39c25ba" providerId="ADAL" clId="{85D1B039-0759-46B7-A345-90415D3B55F2}" dt="2021-04-21T07:50:40.105" v="3906" actId="207"/>
          <ac:spMkLst>
            <pc:docMk/>
            <pc:sldMk cId="2753005747" sldId="285"/>
            <ac:spMk id="32" creationId="{A317136E-EF79-47AC-9C96-E0D18E22ECC0}"/>
          </ac:spMkLst>
        </pc:spChg>
        <pc:spChg chg="mod">
          <ac:chgData name="Elsa Costes" userId="0984851e-cee1-465a-8af6-889aa39c25ba" providerId="ADAL" clId="{85D1B039-0759-46B7-A345-90415D3B55F2}" dt="2021-04-21T07:49:03.712" v="3893"/>
          <ac:spMkLst>
            <pc:docMk/>
            <pc:sldMk cId="2753005747" sldId="285"/>
            <ac:spMk id="33" creationId="{0F9B0081-9927-4E82-941C-5851D2C3DA11}"/>
          </ac:spMkLst>
        </pc:spChg>
        <pc:spChg chg="mod">
          <ac:chgData name="Elsa Costes" userId="0984851e-cee1-465a-8af6-889aa39c25ba" providerId="ADAL" clId="{85D1B039-0759-46B7-A345-90415D3B55F2}" dt="2021-04-21T07:50:48.234" v="3907" actId="207"/>
          <ac:spMkLst>
            <pc:docMk/>
            <pc:sldMk cId="2753005747" sldId="285"/>
            <ac:spMk id="34" creationId="{7B59E8C7-E3D7-4F14-9D1D-0901CA4639C6}"/>
          </ac:spMkLst>
        </pc:spChg>
        <pc:spChg chg="mod">
          <ac:chgData name="Elsa Costes" userId="0984851e-cee1-465a-8af6-889aa39c25ba" providerId="ADAL" clId="{85D1B039-0759-46B7-A345-90415D3B55F2}" dt="2021-04-21T07:50:48.234" v="3907" actId="207"/>
          <ac:spMkLst>
            <pc:docMk/>
            <pc:sldMk cId="2753005747" sldId="285"/>
            <ac:spMk id="35" creationId="{98D02617-11A4-448D-914F-F897D4C5BA25}"/>
          </ac:spMkLst>
        </pc:spChg>
        <pc:grpChg chg="del">
          <ac:chgData name="Elsa Costes" userId="0984851e-cee1-465a-8af6-889aa39c25ba" providerId="ADAL" clId="{85D1B039-0759-46B7-A345-90415D3B55F2}" dt="2021-04-21T07:48:19.891" v="3888" actId="478"/>
          <ac:grpSpMkLst>
            <pc:docMk/>
            <pc:sldMk cId="2753005747" sldId="285"/>
            <ac:grpSpMk id="4" creationId="{1D7AA1A4-F9BD-490C-B243-825727920597}"/>
          </ac:grpSpMkLst>
        </pc:grpChg>
        <pc:grpChg chg="del">
          <ac:chgData name="Elsa Costes" userId="0984851e-cee1-465a-8af6-889aa39c25ba" providerId="ADAL" clId="{85D1B039-0759-46B7-A345-90415D3B55F2}" dt="2021-04-21T07:48:19.891" v="3888" actId="478"/>
          <ac:grpSpMkLst>
            <pc:docMk/>
            <pc:sldMk cId="2753005747" sldId="285"/>
            <ac:grpSpMk id="5" creationId="{BADBDF2E-BE07-4F74-9826-BB6E80970F3A}"/>
          </ac:grpSpMkLst>
        </pc:grpChg>
        <pc:grpChg chg="add mod">
          <ac:chgData name="Elsa Costes" userId="0984851e-cee1-465a-8af6-889aa39c25ba" providerId="ADAL" clId="{85D1B039-0759-46B7-A345-90415D3B55F2}" dt="2021-04-21T07:49:03.712" v="3893"/>
          <ac:grpSpMkLst>
            <pc:docMk/>
            <pc:sldMk cId="2753005747" sldId="285"/>
            <ac:grpSpMk id="20" creationId="{D9228459-6B33-422A-B846-22A8BC365218}"/>
          </ac:grpSpMkLst>
        </pc:grpChg>
        <pc:grpChg chg="mod">
          <ac:chgData name="Elsa Costes" userId="0984851e-cee1-465a-8af6-889aa39c25ba" providerId="ADAL" clId="{85D1B039-0759-46B7-A345-90415D3B55F2}" dt="2021-04-21T07:49:03.712" v="3893"/>
          <ac:grpSpMkLst>
            <pc:docMk/>
            <pc:sldMk cId="2753005747" sldId="285"/>
            <ac:grpSpMk id="21" creationId="{4942FB43-E762-4E04-8E18-70814C0ED78C}"/>
          </ac:grpSpMkLst>
        </pc:grpChg>
        <pc:grpChg chg="del mod">
          <ac:chgData name="Elsa Costes" userId="0984851e-cee1-465a-8af6-889aa39c25ba" providerId="ADAL" clId="{85D1B039-0759-46B7-A345-90415D3B55F2}" dt="2021-04-21T07:50:24.729" v="3904" actId="478"/>
          <ac:grpSpMkLst>
            <pc:docMk/>
            <pc:sldMk cId="2753005747" sldId="285"/>
            <ac:grpSpMk id="22" creationId="{FE19C90A-51D8-4FA0-8BA8-AAA75BAB6C05}"/>
          </ac:grpSpMkLst>
        </pc:grpChg>
      </pc:sldChg>
      <pc:sldChg chg="addSp delSp modSp new mod modNotesTx">
        <pc:chgData name="Elsa Costes" userId="0984851e-cee1-465a-8af6-889aa39c25ba" providerId="ADAL" clId="{85D1B039-0759-46B7-A345-90415D3B55F2}" dt="2021-04-21T07:52:15.083" v="3945" actId="1036"/>
        <pc:sldMkLst>
          <pc:docMk/>
          <pc:sldMk cId="2338242198" sldId="286"/>
        </pc:sldMkLst>
        <pc:spChg chg="mod">
          <ac:chgData name="Elsa Costes" userId="0984851e-cee1-465a-8af6-889aa39c25ba" providerId="ADAL" clId="{85D1B039-0759-46B7-A345-90415D3B55F2}" dt="2021-04-21T07:19:06.961" v="3374"/>
          <ac:spMkLst>
            <pc:docMk/>
            <pc:sldMk cId="2338242198" sldId="286"/>
            <ac:spMk id="2" creationId="{AAA2460B-938A-430D-9ED2-D2B5EA326A32}"/>
          </ac:spMkLst>
        </pc:spChg>
        <pc:spChg chg="add mod">
          <ac:chgData name="Elsa Costes" userId="0984851e-cee1-465a-8af6-889aa39c25ba" providerId="ADAL" clId="{85D1B039-0759-46B7-A345-90415D3B55F2}" dt="2021-04-21T07:44:34.180" v="3861" actId="164"/>
          <ac:spMkLst>
            <pc:docMk/>
            <pc:sldMk cId="2338242198" sldId="286"/>
            <ac:spMk id="3" creationId="{20DE2223-CB5F-484B-A7AB-9CD0E577F57A}"/>
          </ac:spMkLst>
        </pc:spChg>
        <pc:spChg chg="add mod">
          <ac:chgData name="Elsa Costes" userId="0984851e-cee1-465a-8af6-889aa39c25ba" providerId="ADAL" clId="{85D1B039-0759-46B7-A345-90415D3B55F2}" dt="2021-04-21T07:44:34.180" v="3861" actId="164"/>
          <ac:spMkLst>
            <pc:docMk/>
            <pc:sldMk cId="2338242198" sldId="286"/>
            <ac:spMk id="4" creationId="{C14F5E04-13CF-4C00-878C-59FDF5D59DEF}"/>
          </ac:spMkLst>
        </pc:spChg>
        <pc:spChg chg="add mod">
          <ac:chgData name="Elsa Costes" userId="0984851e-cee1-465a-8af6-889aa39c25ba" providerId="ADAL" clId="{85D1B039-0759-46B7-A345-90415D3B55F2}" dt="2021-04-21T07:44:34.180" v="3861" actId="164"/>
          <ac:spMkLst>
            <pc:docMk/>
            <pc:sldMk cId="2338242198" sldId="286"/>
            <ac:spMk id="5" creationId="{099DBFA3-8484-4921-A52C-1BD3472338D0}"/>
          </ac:spMkLst>
        </pc:spChg>
        <pc:spChg chg="add mod">
          <ac:chgData name="Elsa Costes" userId="0984851e-cee1-465a-8af6-889aa39c25ba" providerId="ADAL" clId="{85D1B039-0759-46B7-A345-90415D3B55F2}" dt="2021-04-21T07:51:34.642" v="3932" actId="207"/>
          <ac:spMkLst>
            <pc:docMk/>
            <pc:sldMk cId="2338242198" sldId="286"/>
            <ac:spMk id="6" creationId="{8B455715-FBC6-4F40-8FFC-DCF9D1C7CADE}"/>
          </ac:spMkLst>
        </pc:spChg>
        <pc:spChg chg="add mod">
          <ac:chgData name="Elsa Costes" userId="0984851e-cee1-465a-8af6-889aa39c25ba" providerId="ADAL" clId="{85D1B039-0759-46B7-A345-90415D3B55F2}" dt="2021-04-21T07:51:34.642" v="3932" actId="207"/>
          <ac:spMkLst>
            <pc:docMk/>
            <pc:sldMk cId="2338242198" sldId="286"/>
            <ac:spMk id="7" creationId="{517CDEFC-F4D5-49F7-8C23-A9E12FAAAD14}"/>
          </ac:spMkLst>
        </pc:spChg>
        <pc:spChg chg="add del mod ord">
          <ac:chgData name="Elsa Costes" userId="0984851e-cee1-465a-8af6-889aa39c25ba" providerId="ADAL" clId="{85D1B039-0759-46B7-A345-90415D3B55F2}" dt="2021-04-21T07:28:21.593" v="3620" actId="478"/>
          <ac:spMkLst>
            <pc:docMk/>
            <pc:sldMk cId="2338242198" sldId="286"/>
            <ac:spMk id="8" creationId="{69A13A18-A49C-4F95-9BFF-DDF2EC75DFB8}"/>
          </ac:spMkLst>
        </pc:spChg>
        <pc:spChg chg="mod">
          <ac:chgData name="Elsa Costes" userId="0984851e-cee1-465a-8af6-889aa39c25ba" providerId="ADAL" clId="{85D1B039-0759-46B7-A345-90415D3B55F2}" dt="2021-04-21T07:44:48.044" v="3863"/>
          <ac:spMkLst>
            <pc:docMk/>
            <pc:sldMk cId="2338242198" sldId="286"/>
            <ac:spMk id="11" creationId="{D75113F1-ACF8-4E66-873E-55B20EB01222}"/>
          </ac:spMkLst>
        </pc:spChg>
        <pc:spChg chg="mod">
          <ac:chgData name="Elsa Costes" userId="0984851e-cee1-465a-8af6-889aa39c25ba" providerId="ADAL" clId="{85D1B039-0759-46B7-A345-90415D3B55F2}" dt="2021-04-21T07:52:15.083" v="3945" actId="1036"/>
          <ac:spMkLst>
            <pc:docMk/>
            <pc:sldMk cId="2338242198" sldId="286"/>
            <ac:spMk id="12" creationId="{C426A240-6008-4E5F-913D-17AD10EE2FDE}"/>
          </ac:spMkLst>
        </pc:spChg>
        <pc:spChg chg="mod">
          <ac:chgData name="Elsa Costes" userId="0984851e-cee1-465a-8af6-889aa39c25ba" providerId="ADAL" clId="{85D1B039-0759-46B7-A345-90415D3B55F2}" dt="2021-04-21T07:44:48.044" v="3863"/>
          <ac:spMkLst>
            <pc:docMk/>
            <pc:sldMk cId="2338242198" sldId="286"/>
            <ac:spMk id="13" creationId="{135F8424-9E13-45D6-81F1-878A96885369}"/>
          </ac:spMkLst>
        </pc:spChg>
        <pc:spChg chg="add mod">
          <ac:chgData name="Elsa Costes" userId="0984851e-cee1-465a-8af6-889aa39c25ba" providerId="ADAL" clId="{85D1B039-0759-46B7-A345-90415D3B55F2}" dt="2021-04-21T07:45:04.235" v="3864" actId="164"/>
          <ac:spMkLst>
            <pc:docMk/>
            <pc:sldMk cId="2338242198" sldId="286"/>
            <ac:spMk id="14" creationId="{80DCDDB3-0228-40DA-9B2C-2CAFF02CF7C3}"/>
          </ac:spMkLst>
        </pc:spChg>
        <pc:spChg chg="add mod">
          <ac:chgData name="Elsa Costes" userId="0984851e-cee1-465a-8af6-889aa39c25ba" providerId="ADAL" clId="{85D1B039-0759-46B7-A345-90415D3B55F2}" dt="2021-04-21T07:45:04.235" v="3864" actId="164"/>
          <ac:spMkLst>
            <pc:docMk/>
            <pc:sldMk cId="2338242198" sldId="286"/>
            <ac:spMk id="15" creationId="{48A0A4D2-64E0-4853-805A-2B1C4C158F47}"/>
          </ac:spMkLst>
        </pc:spChg>
        <pc:spChg chg="add mod">
          <ac:chgData name="Elsa Costes" userId="0984851e-cee1-465a-8af6-889aa39c25ba" providerId="ADAL" clId="{85D1B039-0759-46B7-A345-90415D3B55F2}" dt="2021-04-21T07:45:04.235" v="3864" actId="164"/>
          <ac:spMkLst>
            <pc:docMk/>
            <pc:sldMk cId="2338242198" sldId="286"/>
            <ac:spMk id="16" creationId="{62B08325-8F20-4773-A834-E497E8A7F183}"/>
          </ac:spMkLst>
        </pc:spChg>
        <pc:spChg chg="add mod">
          <ac:chgData name="Elsa Costes" userId="0984851e-cee1-465a-8af6-889aa39c25ba" providerId="ADAL" clId="{85D1B039-0759-46B7-A345-90415D3B55F2}" dt="2021-04-21T07:45:04.235" v="3864" actId="164"/>
          <ac:spMkLst>
            <pc:docMk/>
            <pc:sldMk cId="2338242198" sldId="286"/>
            <ac:spMk id="17" creationId="{FFD53B5A-4525-4A1A-8231-C636917BA0D5}"/>
          </ac:spMkLst>
        </pc:spChg>
        <pc:spChg chg="add mod">
          <ac:chgData name="Elsa Costes" userId="0984851e-cee1-465a-8af6-889aa39c25ba" providerId="ADAL" clId="{85D1B039-0759-46B7-A345-90415D3B55F2}" dt="2021-04-21T07:45:04.235" v="3864" actId="164"/>
          <ac:spMkLst>
            <pc:docMk/>
            <pc:sldMk cId="2338242198" sldId="286"/>
            <ac:spMk id="18" creationId="{74BA47D1-DB9C-471B-ACD1-D2E85E6A678D}"/>
          </ac:spMkLst>
        </pc:spChg>
        <pc:grpChg chg="add mod ord">
          <ac:chgData name="Elsa Costes" userId="0984851e-cee1-465a-8af6-889aa39c25ba" providerId="ADAL" clId="{85D1B039-0759-46B7-A345-90415D3B55F2}" dt="2021-04-21T07:45:04.235" v="3864" actId="164"/>
          <ac:grpSpMkLst>
            <pc:docMk/>
            <pc:sldMk cId="2338242198" sldId="286"/>
            <ac:grpSpMk id="9" creationId="{8E43B580-F9D1-41B3-91CD-C4CEF76A813C}"/>
          </ac:grpSpMkLst>
        </pc:grpChg>
        <pc:grpChg chg="add mod">
          <ac:chgData name="Elsa Costes" userId="0984851e-cee1-465a-8af6-889aa39c25ba" providerId="ADAL" clId="{85D1B039-0759-46B7-A345-90415D3B55F2}" dt="2021-04-21T07:45:04.235" v="3864" actId="164"/>
          <ac:grpSpMkLst>
            <pc:docMk/>
            <pc:sldMk cId="2338242198" sldId="286"/>
            <ac:grpSpMk id="10" creationId="{B5F3E4A3-47BB-4D0C-9A01-7E461BBCFED4}"/>
          </ac:grpSpMkLst>
        </pc:grpChg>
        <pc:grpChg chg="add mod">
          <ac:chgData name="Elsa Costes" userId="0984851e-cee1-465a-8af6-889aa39c25ba" providerId="ADAL" clId="{85D1B039-0759-46B7-A345-90415D3B55F2}" dt="2021-04-21T07:45:04.235" v="3864" actId="164"/>
          <ac:grpSpMkLst>
            <pc:docMk/>
            <pc:sldMk cId="2338242198" sldId="286"/>
            <ac:grpSpMk id="19" creationId="{8F9D78A7-8E4A-47BE-B57E-777D3F293A19}"/>
          </ac:grpSpMkLst>
        </pc:grpChg>
      </pc:sldChg>
      <pc:sldChg chg="delSp modSp add mod modNotesTx">
        <pc:chgData name="Elsa Costes" userId="0984851e-cee1-465a-8af6-889aa39c25ba" providerId="ADAL" clId="{85D1B039-0759-46B7-A345-90415D3B55F2}" dt="2021-05-12T08:36:59.377" v="5799" actId="1076"/>
        <pc:sldMkLst>
          <pc:docMk/>
          <pc:sldMk cId="825147227" sldId="287"/>
        </pc:sldMkLst>
        <pc:spChg chg="mod">
          <ac:chgData name="Elsa Costes" userId="0984851e-cee1-465a-8af6-889aa39c25ba" providerId="ADAL" clId="{85D1B039-0759-46B7-A345-90415D3B55F2}" dt="2021-04-21T07:46:53.981" v="3878" actId="2085"/>
          <ac:spMkLst>
            <pc:docMk/>
            <pc:sldMk cId="825147227" sldId="287"/>
            <ac:spMk id="3" creationId="{20DE2223-CB5F-484B-A7AB-9CD0E577F57A}"/>
          </ac:spMkLst>
        </pc:spChg>
        <pc:spChg chg="mod">
          <ac:chgData name="Elsa Costes" userId="0984851e-cee1-465a-8af6-889aa39c25ba" providerId="ADAL" clId="{85D1B039-0759-46B7-A345-90415D3B55F2}" dt="2021-04-21T07:45:50.649" v="3868" actId="165"/>
          <ac:spMkLst>
            <pc:docMk/>
            <pc:sldMk cId="825147227" sldId="287"/>
            <ac:spMk id="4" creationId="{C14F5E04-13CF-4C00-878C-59FDF5D59DEF}"/>
          </ac:spMkLst>
        </pc:spChg>
        <pc:spChg chg="mod">
          <ac:chgData name="Elsa Costes" userId="0984851e-cee1-465a-8af6-889aa39c25ba" providerId="ADAL" clId="{85D1B039-0759-46B7-A345-90415D3B55F2}" dt="2021-04-21T07:46:53.981" v="3878" actId="2085"/>
          <ac:spMkLst>
            <pc:docMk/>
            <pc:sldMk cId="825147227" sldId="287"/>
            <ac:spMk id="5" creationId="{099DBFA3-8484-4921-A52C-1BD3472338D0}"/>
          </ac:spMkLst>
        </pc:spChg>
        <pc:spChg chg="mod">
          <ac:chgData name="Elsa Costes" userId="0984851e-cee1-465a-8af6-889aa39c25ba" providerId="ADAL" clId="{85D1B039-0759-46B7-A345-90415D3B55F2}" dt="2021-04-21T07:46:53.981" v="3878" actId="2085"/>
          <ac:spMkLst>
            <pc:docMk/>
            <pc:sldMk cId="825147227" sldId="287"/>
            <ac:spMk id="6" creationId="{8B455715-FBC6-4F40-8FFC-DCF9D1C7CADE}"/>
          </ac:spMkLst>
        </pc:spChg>
        <pc:spChg chg="mod">
          <ac:chgData name="Elsa Costes" userId="0984851e-cee1-465a-8af6-889aa39c25ba" providerId="ADAL" clId="{85D1B039-0759-46B7-A345-90415D3B55F2}" dt="2021-04-21T07:46:53.981" v="3878" actId="2085"/>
          <ac:spMkLst>
            <pc:docMk/>
            <pc:sldMk cId="825147227" sldId="287"/>
            <ac:spMk id="7" creationId="{517CDEFC-F4D5-49F7-8C23-A9E12FAAAD14}"/>
          </ac:spMkLst>
        </pc:spChg>
        <pc:spChg chg="del mod topLvl">
          <ac:chgData name="Elsa Costes" userId="0984851e-cee1-465a-8af6-889aa39c25ba" providerId="ADAL" clId="{85D1B039-0759-46B7-A345-90415D3B55F2}" dt="2021-04-21T07:47:15.193" v="3880" actId="478"/>
          <ac:spMkLst>
            <pc:docMk/>
            <pc:sldMk cId="825147227" sldId="287"/>
            <ac:spMk id="11" creationId="{D75113F1-ACF8-4E66-873E-55B20EB01222}"/>
          </ac:spMkLst>
        </pc:spChg>
        <pc:spChg chg="mod topLvl">
          <ac:chgData name="Elsa Costes" userId="0984851e-cee1-465a-8af6-889aa39c25ba" providerId="ADAL" clId="{85D1B039-0759-46B7-A345-90415D3B55F2}" dt="2021-05-12T08:36:59.377" v="5799" actId="1076"/>
          <ac:spMkLst>
            <pc:docMk/>
            <pc:sldMk cId="825147227" sldId="287"/>
            <ac:spMk id="12" creationId="{C426A240-6008-4E5F-913D-17AD10EE2FDE}"/>
          </ac:spMkLst>
        </pc:spChg>
        <pc:spChg chg="del mod">
          <ac:chgData name="Elsa Costes" userId="0984851e-cee1-465a-8af6-889aa39c25ba" providerId="ADAL" clId="{85D1B039-0759-46B7-A345-90415D3B55F2}" dt="2021-04-21T07:47:12.443" v="3879" actId="478"/>
          <ac:spMkLst>
            <pc:docMk/>
            <pc:sldMk cId="825147227" sldId="287"/>
            <ac:spMk id="13" creationId="{135F8424-9E13-45D6-81F1-878A96885369}"/>
          </ac:spMkLst>
        </pc:spChg>
        <pc:spChg chg="mod topLvl">
          <ac:chgData name="Elsa Costes" userId="0984851e-cee1-465a-8af6-889aa39c25ba" providerId="ADAL" clId="{85D1B039-0759-46B7-A345-90415D3B55F2}" dt="2021-04-21T07:46:36.094" v="3875" actId="207"/>
          <ac:spMkLst>
            <pc:docMk/>
            <pc:sldMk cId="825147227" sldId="287"/>
            <ac:spMk id="14" creationId="{80DCDDB3-0228-40DA-9B2C-2CAFF02CF7C3}"/>
          </ac:spMkLst>
        </pc:spChg>
        <pc:spChg chg="mod topLvl">
          <ac:chgData name="Elsa Costes" userId="0984851e-cee1-465a-8af6-889aa39c25ba" providerId="ADAL" clId="{85D1B039-0759-46B7-A345-90415D3B55F2}" dt="2021-04-21T07:46:39.204" v="3876" actId="207"/>
          <ac:spMkLst>
            <pc:docMk/>
            <pc:sldMk cId="825147227" sldId="287"/>
            <ac:spMk id="15" creationId="{48A0A4D2-64E0-4853-805A-2B1C4C158F47}"/>
          </ac:spMkLst>
        </pc:spChg>
        <pc:spChg chg="mod topLvl">
          <ac:chgData name="Elsa Costes" userId="0984851e-cee1-465a-8af6-889aa39c25ba" providerId="ADAL" clId="{85D1B039-0759-46B7-A345-90415D3B55F2}" dt="2021-04-21T07:46:29.252" v="3874" actId="207"/>
          <ac:spMkLst>
            <pc:docMk/>
            <pc:sldMk cId="825147227" sldId="287"/>
            <ac:spMk id="16" creationId="{62B08325-8F20-4773-A834-E497E8A7F183}"/>
          </ac:spMkLst>
        </pc:spChg>
        <pc:spChg chg="mod topLvl">
          <ac:chgData name="Elsa Costes" userId="0984851e-cee1-465a-8af6-889aa39c25ba" providerId="ADAL" clId="{85D1B039-0759-46B7-A345-90415D3B55F2}" dt="2021-04-21T07:46:41.706" v="3877" actId="207"/>
          <ac:spMkLst>
            <pc:docMk/>
            <pc:sldMk cId="825147227" sldId="287"/>
            <ac:spMk id="17" creationId="{FFD53B5A-4525-4A1A-8231-C636917BA0D5}"/>
          </ac:spMkLst>
        </pc:spChg>
        <pc:spChg chg="mod topLvl">
          <ac:chgData name="Elsa Costes" userId="0984851e-cee1-465a-8af6-889aa39c25ba" providerId="ADAL" clId="{85D1B039-0759-46B7-A345-90415D3B55F2}" dt="2021-04-21T07:45:50.649" v="3868" actId="165"/>
          <ac:spMkLst>
            <pc:docMk/>
            <pc:sldMk cId="825147227" sldId="287"/>
            <ac:spMk id="18" creationId="{74BA47D1-DB9C-471B-ACD1-D2E85E6A678D}"/>
          </ac:spMkLst>
        </pc:spChg>
        <pc:grpChg chg="mod topLvl">
          <ac:chgData name="Elsa Costes" userId="0984851e-cee1-465a-8af6-889aa39c25ba" providerId="ADAL" clId="{85D1B039-0759-46B7-A345-90415D3B55F2}" dt="2021-04-21T07:45:50.649" v="3868" actId="165"/>
          <ac:grpSpMkLst>
            <pc:docMk/>
            <pc:sldMk cId="825147227" sldId="287"/>
            <ac:grpSpMk id="9" creationId="{8E43B580-F9D1-41B3-91CD-C4CEF76A813C}"/>
          </ac:grpSpMkLst>
        </pc:grpChg>
        <pc:grpChg chg="del mod topLvl">
          <ac:chgData name="Elsa Costes" userId="0984851e-cee1-465a-8af6-889aa39c25ba" providerId="ADAL" clId="{85D1B039-0759-46B7-A345-90415D3B55F2}" dt="2021-04-21T07:47:15.193" v="3880" actId="478"/>
          <ac:grpSpMkLst>
            <pc:docMk/>
            <pc:sldMk cId="825147227" sldId="287"/>
            <ac:grpSpMk id="10" creationId="{B5F3E4A3-47BB-4D0C-9A01-7E461BBCFED4}"/>
          </ac:grpSpMkLst>
        </pc:grpChg>
        <pc:grpChg chg="del">
          <ac:chgData name="Elsa Costes" userId="0984851e-cee1-465a-8af6-889aa39c25ba" providerId="ADAL" clId="{85D1B039-0759-46B7-A345-90415D3B55F2}" dt="2021-04-21T07:45:50.649" v="3868" actId="165"/>
          <ac:grpSpMkLst>
            <pc:docMk/>
            <pc:sldMk cId="825147227" sldId="287"/>
            <ac:grpSpMk id="19" creationId="{8F9D78A7-8E4A-47BE-B57E-777D3F293A19}"/>
          </ac:grpSpMkLst>
        </pc:grpChg>
      </pc:sldChg>
      <pc:sldChg chg="addSp delSp modSp new mod addCm modCm modNotesTx">
        <pc:chgData name="Elsa Costes" userId="0984851e-cee1-465a-8af6-889aa39c25ba" providerId="ADAL" clId="{85D1B039-0759-46B7-A345-90415D3B55F2}" dt="2021-04-21T08:02:16.118" v="4702" actId="20577"/>
        <pc:sldMkLst>
          <pc:docMk/>
          <pc:sldMk cId="3683793952" sldId="288"/>
        </pc:sldMkLst>
        <pc:spChg chg="mod">
          <ac:chgData name="Elsa Costes" userId="0984851e-cee1-465a-8af6-889aa39c25ba" providerId="ADAL" clId="{85D1B039-0759-46B7-A345-90415D3B55F2}" dt="2021-04-21T07:54:25.519" v="3988" actId="14100"/>
          <ac:spMkLst>
            <pc:docMk/>
            <pc:sldMk cId="3683793952" sldId="288"/>
            <ac:spMk id="2" creationId="{6B5EB8DE-809D-4DC3-8F80-EC886E7A4CC9}"/>
          </ac:spMkLst>
        </pc:spChg>
        <pc:spChg chg="add del mod">
          <ac:chgData name="Elsa Costes" userId="0984851e-cee1-465a-8af6-889aa39c25ba" providerId="ADAL" clId="{85D1B039-0759-46B7-A345-90415D3B55F2}" dt="2021-04-21T07:54:18.058" v="3986"/>
          <ac:spMkLst>
            <pc:docMk/>
            <pc:sldMk cId="3683793952" sldId="288"/>
            <ac:spMk id="3" creationId="{5B272366-279E-41A1-8D45-314743F9E4FC}"/>
          </ac:spMkLst>
        </pc:spChg>
        <pc:spChg chg="add del mod">
          <ac:chgData name="Elsa Costes" userId="0984851e-cee1-465a-8af6-889aa39c25ba" providerId="ADAL" clId="{85D1B039-0759-46B7-A345-90415D3B55F2}" dt="2021-04-21T07:54:18.027" v="3985"/>
          <ac:spMkLst>
            <pc:docMk/>
            <pc:sldMk cId="3683793952" sldId="288"/>
            <ac:spMk id="5" creationId="{95319252-F66B-408E-8557-01541BF8F5A6}"/>
          </ac:spMkLst>
        </pc:spChg>
        <pc:spChg chg="add del mod">
          <ac:chgData name="Elsa Costes" userId="0984851e-cee1-465a-8af6-889aa39c25ba" providerId="ADAL" clId="{85D1B039-0759-46B7-A345-90415D3B55F2}" dt="2021-04-21T07:55:44.897" v="4023" actId="478"/>
          <ac:spMkLst>
            <pc:docMk/>
            <pc:sldMk cId="3683793952" sldId="288"/>
            <ac:spMk id="8" creationId="{80090595-6DE6-4118-B227-A223A2BB5111}"/>
          </ac:spMkLst>
        </pc:spChg>
        <pc:spChg chg="add mod">
          <ac:chgData name="Elsa Costes" userId="0984851e-cee1-465a-8af6-889aa39c25ba" providerId="ADAL" clId="{85D1B039-0759-46B7-A345-90415D3B55F2}" dt="2021-04-21T07:56:10.219" v="4082" actId="20577"/>
          <ac:spMkLst>
            <pc:docMk/>
            <pc:sldMk cId="3683793952" sldId="288"/>
            <ac:spMk id="9" creationId="{BC2A1AED-557C-4CEB-846D-CC61C53AFCED}"/>
          </ac:spMkLst>
        </pc:spChg>
        <pc:spChg chg="add mod">
          <ac:chgData name="Elsa Costes" userId="0984851e-cee1-465a-8af6-889aa39c25ba" providerId="ADAL" clId="{85D1B039-0759-46B7-A345-90415D3B55F2}" dt="2021-04-21T07:56:32.735" v="4156" actId="20577"/>
          <ac:spMkLst>
            <pc:docMk/>
            <pc:sldMk cId="3683793952" sldId="288"/>
            <ac:spMk id="10" creationId="{8BD1D00A-5DBE-47A2-AA9B-A9AD6D3CA713}"/>
          </ac:spMkLst>
        </pc:spChg>
        <pc:spChg chg="add mod">
          <ac:chgData name="Elsa Costes" userId="0984851e-cee1-465a-8af6-889aa39c25ba" providerId="ADAL" clId="{85D1B039-0759-46B7-A345-90415D3B55F2}" dt="2021-04-21T07:56:50.729" v="4188" actId="20577"/>
          <ac:spMkLst>
            <pc:docMk/>
            <pc:sldMk cId="3683793952" sldId="288"/>
            <ac:spMk id="11" creationId="{AEC5C440-7678-4110-B98B-99D29E6CADB6}"/>
          </ac:spMkLst>
        </pc:spChg>
        <pc:spChg chg="add mod">
          <ac:chgData name="Elsa Costes" userId="0984851e-cee1-465a-8af6-889aa39c25ba" providerId="ADAL" clId="{85D1B039-0759-46B7-A345-90415D3B55F2}" dt="2021-04-21T07:57:27.517" v="4211" actId="20577"/>
          <ac:spMkLst>
            <pc:docMk/>
            <pc:sldMk cId="3683793952" sldId="288"/>
            <ac:spMk id="12" creationId="{A9DE403F-4E74-43CB-A3E8-9FCBFBA5B29F}"/>
          </ac:spMkLst>
        </pc:spChg>
        <pc:spChg chg="add mod">
          <ac:chgData name="Elsa Costes" userId="0984851e-cee1-465a-8af6-889aa39c25ba" providerId="ADAL" clId="{85D1B039-0759-46B7-A345-90415D3B55F2}" dt="2021-04-21T07:58:16.541" v="4295" actId="20577"/>
          <ac:spMkLst>
            <pc:docMk/>
            <pc:sldMk cId="3683793952" sldId="288"/>
            <ac:spMk id="13" creationId="{7FAF394A-BA2D-405C-8401-5E82D3BF2B5E}"/>
          </ac:spMkLst>
        </pc:spChg>
        <pc:spChg chg="add mod">
          <ac:chgData name="Elsa Costes" userId="0984851e-cee1-465a-8af6-889aa39c25ba" providerId="ADAL" clId="{85D1B039-0759-46B7-A345-90415D3B55F2}" dt="2021-04-21T07:58:40.630" v="4356" actId="20577"/>
          <ac:spMkLst>
            <pc:docMk/>
            <pc:sldMk cId="3683793952" sldId="288"/>
            <ac:spMk id="14" creationId="{7CDA9B01-16AA-4619-867B-17F69744A043}"/>
          </ac:spMkLst>
        </pc:spChg>
        <pc:spChg chg="add mod">
          <ac:chgData name="Elsa Costes" userId="0984851e-cee1-465a-8af6-889aa39c25ba" providerId="ADAL" clId="{85D1B039-0759-46B7-A345-90415D3B55F2}" dt="2021-04-21T07:59:47.490" v="4446" actId="20577"/>
          <ac:spMkLst>
            <pc:docMk/>
            <pc:sldMk cId="3683793952" sldId="288"/>
            <ac:spMk id="15" creationId="{F75DC86D-4D31-4913-8350-1445A1BAE5CA}"/>
          </ac:spMkLst>
        </pc:spChg>
        <pc:spChg chg="add mod">
          <ac:chgData name="Elsa Costes" userId="0984851e-cee1-465a-8af6-889aa39c25ba" providerId="ADAL" clId="{85D1B039-0759-46B7-A345-90415D3B55F2}" dt="2021-04-21T08:00:33.369" v="4496" actId="20577"/>
          <ac:spMkLst>
            <pc:docMk/>
            <pc:sldMk cId="3683793952" sldId="288"/>
            <ac:spMk id="16" creationId="{CE7DD1BD-89F1-4862-9BBD-8B0E35E9C20C}"/>
          </ac:spMkLst>
        </pc:spChg>
        <pc:spChg chg="add mod">
          <ac:chgData name="Elsa Costes" userId="0984851e-cee1-465a-8af6-889aa39c25ba" providerId="ADAL" clId="{85D1B039-0759-46B7-A345-90415D3B55F2}" dt="2021-04-21T08:00:45.915" v="4510" actId="20577"/>
          <ac:spMkLst>
            <pc:docMk/>
            <pc:sldMk cId="3683793952" sldId="288"/>
            <ac:spMk id="17" creationId="{97957135-E2A8-46DB-B80A-0507AE3399A2}"/>
          </ac:spMkLst>
        </pc:spChg>
        <pc:spChg chg="add mod">
          <ac:chgData name="Elsa Costes" userId="0984851e-cee1-465a-8af6-889aa39c25ba" providerId="ADAL" clId="{85D1B039-0759-46B7-A345-90415D3B55F2}" dt="2021-04-21T08:00:58.898" v="4543" actId="20577"/>
          <ac:spMkLst>
            <pc:docMk/>
            <pc:sldMk cId="3683793952" sldId="288"/>
            <ac:spMk id="18" creationId="{F2457736-C123-4776-AC10-65D318C4FD5D}"/>
          </ac:spMkLst>
        </pc:spChg>
        <pc:spChg chg="add mod">
          <ac:chgData name="Elsa Costes" userId="0984851e-cee1-465a-8af6-889aa39c25ba" providerId="ADAL" clId="{85D1B039-0759-46B7-A345-90415D3B55F2}" dt="2021-04-21T08:01:27.512" v="4596" actId="20577"/>
          <ac:spMkLst>
            <pc:docMk/>
            <pc:sldMk cId="3683793952" sldId="288"/>
            <ac:spMk id="19" creationId="{CB2B313F-1BEB-4351-90FA-014134EEA782}"/>
          </ac:spMkLst>
        </pc:spChg>
        <pc:spChg chg="add mod">
          <ac:chgData name="Elsa Costes" userId="0984851e-cee1-465a-8af6-889aa39c25ba" providerId="ADAL" clId="{85D1B039-0759-46B7-A345-90415D3B55F2}" dt="2021-04-21T08:01:49.828" v="4658" actId="20577"/>
          <ac:spMkLst>
            <pc:docMk/>
            <pc:sldMk cId="3683793952" sldId="288"/>
            <ac:spMk id="20" creationId="{04ABD3A5-C4D2-4C52-99E2-622525688BE8}"/>
          </ac:spMkLst>
        </pc:spChg>
        <pc:spChg chg="add mod">
          <ac:chgData name="Elsa Costes" userId="0984851e-cee1-465a-8af6-889aa39c25ba" providerId="ADAL" clId="{85D1B039-0759-46B7-A345-90415D3B55F2}" dt="2021-04-21T08:02:16.118" v="4702" actId="20577"/>
          <ac:spMkLst>
            <pc:docMk/>
            <pc:sldMk cId="3683793952" sldId="288"/>
            <ac:spMk id="21" creationId="{CE3D602F-50EE-4C4B-AC48-1C58F89703E4}"/>
          </ac:spMkLst>
        </pc:spChg>
        <pc:picChg chg="add del mod">
          <ac:chgData name="Elsa Costes" userId="0984851e-cee1-465a-8af6-889aa39c25ba" providerId="ADAL" clId="{85D1B039-0759-46B7-A345-90415D3B55F2}" dt="2021-04-21T07:55:33.069" v="4021" actId="478"/>
          <ac:picMkLst>
            <pc:docMk/>
            <pc:sldMk cId="3683793952" sldId="288"/>
            <ac:picMk id="6" creationId="{A4B18D55-ECDC-40C8-98A6-A44C16DE7161}"/>
          </ac:picMkLst>
        </pc:picChg>
      </pc:sldChg>
      <pc:sldChg chg="delSp modSp new mod modNotesTx">
        <pc:chgData name="Elsa Costes" userId="0984851e-cee1-465a-8af6-889aa39c25ba" providerId="ADAL" clId="{85D1B039-0759-46B7-A345-90415D3B55F2}" dt="2021-06-30T12:26:36.626" v="7036" actId="478"/>
        <pc:sldMkLst>
          <pc:docMk/>
          <pc:sldMk cId="584456132" sldId="289"/>
        </pc:sldMkLst>
        <pc:spChg chg="mod">
          <ac:chgData name="Elsa Costes" userId="0984851e-cee1-465a-8af6-889aa39c25ba" providerId="ADAL" clId="{85D1B039-0759-46B7-A345-90415D3B55F2}" dt="2021-04-21T07:55:00.463" v="4018" actId="5793"/>
          <ac:spMkLst>
            <pc:docMk/>
            <pc:sldMk cId="584456132" sldId="289"/>
            <ac:spMk id="2" creationId="{E33B7CBB-9060-4A7D-9FF4-E365DA3C78BB}"/>
          </ac:spMkLst>
        </pc:spChg>
        <pc:spChg chg="mod">
          <ac:chgData name="Elsa Costes" userId="0984851e-cee1-465a-8af6-889aa39c25ba" providerId="ADAL" clId="{85D1B039-0759-46B7-A345-90415D3B55F2}" dt="2021-04-21T12:39:46.454" v="4960" actId="20577"/>
          <ac:spMkLst>
            <pc:docMk/>
            <pc:sldMk cId="584456132" sldId="289"/>
            <ac:spMk id="3" creationId="{B661F95F-B113-476B-8828-499D92C77308}"/>
          </ac:spMkLst>
        </pc:spChg>
        <pc:spChg chg="del">
          <ac:chgData name="Elsa Costes" userId="0984851e-cee1-465a-8af6-889aa39c25ba" providerId="ADAL" clId="{85D1B039-0759-46B7-A345-90415D3B55F2}" dt="2021-06-30T12:26:36.626" v="7036" actId="478"/>
          <ac:spMkLst>
            <pc:docMk/>
            <pc:sldMk cId="584456132" sldId="289"/>
            <ac:spMk id="4" creationId="{85C605C8-A65D-4421-8573-F8BDF2867CDF}"/>
          </ac:spMkLst>
        </pc:spChg>
      </pc:sldChg>
      <pc:sldChg chg="delSp modSp add mod delCm modNotesTx">
        <pc:chgData name="Elsa Costes" userId="0984851e-cee1-465a-8af6-889aa39c25ba" providerId="ADAL" clId="{85D1B039-0759-46B7-A345-90415D3B55F2}" dt="2021-06-30T12:23:32.576" v="7014" actId="1592"/>
        <pc:sldMkLst>
          <pc:docMk/>
          <pc:sldMk cId="2912290135" sldId="290"/>
        </pc:sldMkLst>
        <pc:spChg chg="mod">
          <ac:chgData name="Elsa Costes" userId="0984851e-cee1-465a-8af6-889aa39c25ba" providerId="ADAL" clId="{85D1B039-0759-46B7-A345-90415D3B55F2}" dt="2021-05-10T12:43:13.394" v="5395" actId="207"/>
          <ac:spMkLst>
            <pc:docMk/>
            <pc:sldMk cId="2912290135" sldId="290"/>
            <ac:spMk id="21" creationId="{06829612-155D-4DA4-A44C-DF17623EED6C}"/>
          </ac:spMkLst>
        </pc:spChg>
        <pc:spChg chg="mod">
          <ac:chgData name="Elsa Costes" userId="0984851e-cee1-465a-8af6-889aa39c25ba" providerId="ADAL" clId="{85D1B039-0759-46B7-A345-90415D3B55F2}" dt="2021-05-10T12:43:13.394" v="5395" actId="207"/>
          <ac:spMkLst>
            <pc:docMk/>
            <pc:sldMk cId="2912290135" sldId="290"/>
            <ac:spMk id="22" creationId="{468CA42C-2AB7-47E3-B5A7-73B001B3B910}"/>
          </ac:spMkLst>
        </pc:spChg>
        <pc:spChg chg="mod">
          <ac:chgData name="Elsa Costes" userId="0984851e-cee1-465a-8af6-889aa39c25ba" providerId="ADAL" clId="{85D1B039-0759-46B7-A345-90415D3B55F2}" dt="2021-05-10T12:43:13.394" v="5395" actId="207"/>
          <ac:spMkLst>
            <pc:docMk/>
            <pc:sldMk cId="2912290135" sldId="290"/>
            <ac:spMk id="24" creationId="{19E1828A-72E6-4050-B23B-D97D13CE5B5D}"/>
          </ac:spMkLst>
        </pc:spChg>
        <pc:spChg chg="mod">
          <ac:chgData name="Elsa Costes" userId="0984851e-cee1-465a-8af6-889aa39c25ba" providerId="ADAL" clId="{85D1B039-0759-46B7-A345-90415D3B55F2}" dt="2021-05-10T12:43:13.394" v="5395" actId="207"/>
          <ac:spMkLst>
            <pc:docMk/>
            <pc:sldMk cId="2912290135" sldId="290"/>
            <ac:spMk id="25" creationId="{0288ACEE-A0A1-49DE-845C-CFD548F7CA1A}"/>
          </ac:spMkLst>
        </pc:spChg>
        <pc:spChg chg="del">
          <ac:chgData name="Elsa Costes" userId="0984851e-cee1-465a-8af6-889aa39c25ba" providerId="ADAL" clId="{85D1B039-0759-46B7-A345-90415D3B55F2}" dt="2021-05-10T12:42:30.634" v="5388" actId="478"/>
          <ac:spMkLst>
            <pc:docMk/>
            <pc:sldMk cId="2912290135" sldId="290"/>
            <ac:spMk id="26" creationId="{D90792A5-A66A-4942-94F1-644BDB237F78}"/>
          </ac:spMkLst>
        </pc:spChg>
        <pc:spChg chg="del">
          <ac:chgData name="Elsa Costes" userId="0984851e-cee1-465a-8af6-889aa39c25ba" providerId="ADAL" clId="{85D1B039-0759-46B7-A345-90415D3B55F2}" dt="2021-05-10T12:42:27.611" v="5387" actId="478"/>
          <ac:spMkLst>
            <pc:docMk/>
            <pc:sldMk cId="2912290135" sldId="290"/>
            <ac:spMk id="27" creationId="{7D08805C-FF9D-4C14-B27C-00232091C61F}"/>
          </ac:spMkLst>
        </pc:spChg>
        <pc:spChg chg="del">
          <ac:chgData name="Elsa Costes" userId="0984851e-cee1-465a-8af6-889aa39c25ba" providerId="ADAL" clId="{85D1B039-0759-46B7-A345-90415D3B55F2}" dt="2021-05-10T12:42:33.445" v="5389" actId="478"/>
          <ac:spMkLst>
            <pc:docMk/>
            <pc:sldMk cId="2912290135" sldId="290"/>
            <ac:spMk id="28" creationId="{1A45F61F-9925-4D5D-B48F-8DCAD2086711}"/>
          </ac:spMkLst>
        </pc:spChg>
        <pc:spChg chg="mod">
          <ac:chgData name="Elsa Costes" userId="0984851e-cee1-465a-8af6-889aa39c25ba" providerId="ADAL" clId="{85D1B039-0759-46B7-A345-90415D3B55F2}" dt="2021-05-10T12:42:51.260" v="5392" actId="207"/>
          <ac:spMkLst>
            <pc:docMk/>
            <pc:sldMk cId="2912290135" sldId="290"/>
            <ac:spMk id="29" creationId="{09BE17CA-37B3-4829-86B4-2B8E54370B35}"/>
          </ac:spMkLst>
        </pc:spChg>
        <pc:spChg chg="mod">
          <ac:chgData name="Elsa Costes" userId="0984851e-cee1-465a-8af6-889aa39c25ba" providerId="ADAL" clId="{85D1B039-0759-46B7-A345-90415D3B55F2}" dt="2021-05-10T12:42:40.190" v="5390" actId="207"/>
          <ac:spMkLst>
            <pc:docMk/>
            <pc:sldMk cId="2912290135" sldId="290"/>
            <ac:spMk id="30" creationId="{F46D9277-62B8-4F2E-ABB3-44FED1EA76F7}"/>
          </ac:spMkLst>
        </pc:spChg>
        <pc:spChg chg="mod">
          <ac:chgData name="Elsa Costes" userId="0984851e-cee1-465a-8af6-889aa39c25ba" providerId="ADAL" clId="{85D1B039-0759-46B7-A345-90415D3B55F2}" dt="2021-05-10T12:42:51.260" v="5392" actId="207"/>
          <ac:spMkLst>
            <pc:docMk/>
            <pc:sldMk cId="2912290135" sldId="290"/>
            <ac:spMk id="31" creationId="{B321C9BB-FDCE-4851-99E8-DA4C3351AFA5}"/>
          </ac:spMkLst>
        </pc:spChg>
        <pc:spChg chg="mod">
          <ac:chgData name="Elsa Costes" userId="0984851e-cee1-465a-8af6-889aa39c25ba" providerId="ADAL" clId="{85D1B039-0759-46B7-A345-90415D3B55F2}" dt="2021-05-10T12:43:00.335" v="5394" actId="207"/>
          <ac:spMkLst>
            <pc:docMk/>
            <pc:sldMk cId="2912290135" sldId="290"/>
            <ac:spMk id="32" creationId="{04669CB3-8B86-4F55-86CF-DC062990849A}"/>
          </ac:spMkLst>
        </pc:spChg>
        <pc:grpChg chg="del">
          <ac:chgData name="Elsa Costes" userId="0984851e-cee1-465a-8af6-889aa39c25ba" providerId="ADAL" clId="{85D1B039-0759-46B7-A345-90415D3B55F2}" dt="2021-05-10T12:42:30.634" v="5388" actId="478"/>
          <ac:grpSpMkLst>
            <pc:docMk/>
            <pc:sldMk cId="2912290135" sldId="290"/>
            <ac:grpSpMk id="17" creationId="{99785642-E17C-4BAD-9305-D4EB4A7FA7E8}"/>
          </ac:grpSpMkLst>
        </pc:grpChg>
      </pc:sldChg>
      <pc:sldChg chg="addSp delSp modSp new del mod addCm delCm modCm">
        <pc:chgData name="Elsa Costes" userId="0984851e-cee1-465a-8af6-889aa39c25ba" providerId="ADAL" clId="{85D1B039-0759-46B7-A345-90415D3B55F2}" dt="2021-05-10T12:22:56.437" v="5069" actId="2696"/>
        <pc:sldMkLst>
          <pc:docMk/>
          <pc:sldMk cId="2923437877" sldId="290"/>
        </pc:sldMkLst>
        <pc:spChg chg="add mod">
          <ac:chgData name="Elsa Costes" userId="0984851e-cee1-465a-8af6-889aa39c25ba" providerId="ADAL" clId="{85D1B039-0759-46B7-A345-90415D3B55F2}" dt="2021-05-10T12:20:06.070" v="5010" actId="14100"/>
          <ac:spMkLst>
            <pc:docMk/>
            <pc:sldMk cId="2923437877" sldId="290"/>
            <ac:spMk id="3" creationId="{9DC8742E-8507-4122-9729-887213A11309}"/>
          </ac:spMkLst>
        </pc:spChg>
        <pc:cxnChg chg="add mod">
          <ac:chgData name="Elsa Costes" userId="0984851e-cee1-465a-8af6-889aa39c25ba" providerId="ADAL" clId="{85D1B039-0759-46B7-A345-90415D3B55F2}" dt="2021-05-10T12:20:06.070" v="5010" actId="14100"/>
          <ac:cxnSpMkLst>
            <pc:docMk/>
            <pc:sldMk cId="2923437877" sldId="290"/>
            <ac:cxnSpMk id="5" creationId="{CE7FD002-7377-4348-B8A0-5DF97686DD79}"/>
          </ac:cxnSpMkLst>
        </pc:cxnChg>
        <pc:cxnChg chg="add del mod">
          <ac:chgData name="Elsa Costes" userId="0984851e-cee1-465a-8af6-889aa39c25ba" providerId="ADAL" clId="{85D1B039-0759-46B7-A345-90415D3B55F2}" dt="2021-05-10T12:18:55.003" v="5004" actId="478"/>
          <ac:cxnSpMkLst>
            <pc:docMk/>
            <pc:sldMk cId="2923437877" sldId="290"/>
            <ac:cxnSpMk id="8" creationId="{07FA562F-C5C4-4A4B-9470-90AF4CCC5C12}"/>
          </ac:cxnSpMkLst>
        </pc:cxnChg>
        <pc:cxnChg chg="add mod">
          <ac:chgData name="Elsa Costes" userId="0984851e-cee1-465a-8af6-889aa39c25ba" providerId="ADAL" clId="{85D1B039-0759-46B7-A345-90415D3B55F2}" dt="2021-05-10T12:20:06.070" v="5010" actId="14100"/>
          <ac:cxnSpMkLst>
            <pc:docMk/>
            <pc:sldMk cId="2923437877" sldId="290"/>
            <ac:cxnSpMk id="9" creationId="{52CEE5D0-75CB-4619-A20D-0B124E28BE5E}"/>
          </ac:cxnSpMkLst>
        </pc:cxnChg>
        <pc:cxnChg chg="add mod">
          <ac:chgData name="Elsa Costes" userId="0984851e-cee1-465a-8af6-889aa39c25ba" providerId="ADAL" clId="{85D1B039-0759-46B7-A345-90415D3B55F2}" dt="2021-05-10T12:20:06.070" v="5010" actId="14100"/>
          <ac:cxnSpMkLst>
            <pc:docMk/>
            <pc:sldMk cId="2923437877" sldId="290"/>
            <ac:cxnSpMk id="10" creationId="{6DE6B129-1B2D-4F6F-89B5-A37DB2E3964D}"/>
          </ac:cxnSpMkLst>
        </pc:cxnChg>
        <pc:cxnChg chg="add mod">
          <ac:chgData name="Elsa Costes" userId="0984851e-cee1-465a-8af6-889aa39c25ba" providerId="ADAL" clId="{85D1B039-0759-46B7-A345-90415D3B55F2}" dt="2021-05-10T12:20:06.070" v="5010" actId="14100"/>
          <ac:cxnSpMkLst>
            <pc:docMk/>
            <pc:sldMk cId="2923437877" sldId="290"/>
            <ac:cxnSpMk id="11" creationId="{AD75654A-00F7-48A5-913D-D408C179744A}"/>
          </ac:cxnSpMkLst>
        </pc:cxnChg>
      </pc:sldChg>
      <pc:sldChg chg="modSp new mod ord addCm delCm modNotesTx">
        <pc:chgData name="Elsa Costes" userId="0984851e-cee1-465a-8af6-889aa39c25ba" providerId="ADAL" clId="{85D1B039-0759-46B7-A345-90415D3B55F2}" dt="2021-06-30T12:23:49.604" v="7016" actId="1592"/>
        <pc:sldMkLst>
          <pc:docMk/>
          <pc:sldMk cId="2498958904" sldId="291"/>
        </pc:sldMkLst>
        <pc:spChg chg="mod">
          <ac:chgData name="Elsa Costes" userId="0984851e-cee1-465a-8af6-889aa39c25ba" providerId="ADAL" clId="{85D1B039-0759-46B7-A345-90415D3B55F2}" dt="2021-05-10T12:46:09.311" v="5449" actId="20577"/>
          <ac:spMkLst>
            <pc:docMk/>
            <pc:sldMk cId="2498958904" sldId="291"/>
            <ac:spMk id="2" creationId="{FE602ABA-C7D3-4F2E-A036-9B2BE82A00D4}"/>
          </ac:spMkLst>
        </pc:spChg>
        <pc:spChg chg="mod">
          <ac:chgData name="Elsa Costes" userId="0984851e-cee1-465a-8af6-889aa39c25ba" providerId="ADAL" clId="{85D1B039-0759-46B7-A345-90415D3B55F2}" dt="2021-05-10T12:49:00.376" v="5772" actId="20577"/>
          <ac:spMkLst>
            <pc:docMk/>
            <pc:sldMk cId="2498958904" sldId="291"/>
            <ac:spMk id="3" creationId="{50A33519-D336-48A4-BBB8-91877ED33F0B}"/>
          </ac:spMkLst>
        </pc:spChg>
      </pc:sldChg>
      <pc:sldChg chg="addSp delSp modSp new mod addCm delCm modCm modNotesTx">
        <pc:chgData name="Elsa Costes" userId="0984851e-cee1-465a-8af6-889aa39c25ba" providerId="ADAL" clId="{85D1B039-0759-46B7-A345-90415D3B55F2}" dt="2021-06-30T12:25:48.809" v="7031" actId="478"/>
        <pc:sldMkLst>
          <pc:docMk/>
          <pc:sldMk cId="4232141027" sldId="292"/>
        </pc:sldMkLst>
        <pc:spChg chg="mod">
          <ac:chgData name="Elsa Costes" userId="0984851e-cee1-465a-8af6-889aa39c25ba" providerId="ADAL" clId="{85D1B039-0759-46B7-A345-90415D3B55F2}" dt="2021-05-10T12:55:24.398" v="5798" actId="20577"/>
          <ac:spMkLst>
            <pc:docMk/>
            <pc:sldMk cId="4232141027" sldId="292"/>
            <ac:spMk id="2" creationId="{0C5BF976-9111-4E47-8088-C1D419466ACE}"/>
          </ac:spMkLst>
        </pc:spChg>
        <pc:spChg chg="add del">
          <ac:chgData name="Elsa Costes" userId="0984851e-cee1-465a-8af6-889aa39c25ba" providerId="ADAL" clId="{85D1B039-0759-46B7-A345-90415D3B55F2}" dt="2021-06-30T12:25:48.809" v="7031" actId="478"/>
          <ac:spMkLst>
            <pc:docMk/>
            <pc:sldMk cId="4232141027" sldId="292"/>
            <ac:spMk id="3" creationId="{FE70E458-A4D1-4E58-B94B-6939338F2289}"/>
          </ac:spMkLst>
        </pc:spChg>
      </pc:sldChg>
      <pc:sldChg chg="addSp delSp modSp new mod modNotesTx">
        <pc:chgData name="Elsa Costes" userId="0984851e-cee1-465a-8af6-889aa39c25ba" providerId="ADAL" clId="{85D1B039-0759-46B7-A345-90415D3B55F2}" dt="2021-06-30T09:39:27.280" v="6487" actId="20577"/>
        <pc:sldMkLst>
          <pc:docMk/>
          <pc:sldMk cId="1127693314" sldId="293"/>
        </pc:sldMkLst>
        <pc:spChg chg="del">
          <ac:chgData name="Elsa Costes" userId="0984851e-cee1-465a-8af6-889aa39c25ba" providerId="ADAL" clId="{85D1B039-0759-46B7-A345-90415D3B55F2}" dt="2021-06-30T09:26:35.998" v="6107" actId="478"/>
          <ac:spMkLst>
            <pc:docMk/>
            <pc:sldMk cId="1127693314" sldId="293"/>
            <ac:spMk id="2" creationId="{C6CC8178-476F-46F2-B1F1-C65811F35144}"/>
          </ac:spMkLst>
        </pc:spChg>
        <pc:spChg chg="mod topLvl">
          <ac:chgData name="Elsa Costes" userId="0984851e-cee1-465a-8af6-889aa39c25ba" providerId="ADAL" clId="{85D1B039-0759-46B7-A345-90415D3B55F2}" dt="2021-06-30T09:28:10.186" v="6176" actId="255"/>
          <ac:spMkLst>
            <pc:docMk/>
            <pc:sldMk cId="1127693314" sldId="293"/>
            <ac:spMk id="6" creationId="{230B1C13-EF65-4069-AB04-D8B8284043D3}"/>
          </ac:spMkLst>
        </pc:spChg>
        <pc:spChg chg="mod topLvl">
          <ac:chgData name="Elsa Costes" userId="0984851e-cee1-465a-8af6-889aa39c25ba" providerId="ADAL" clId="{85D1B039-0759-46B7-A345-90415D3B55F2}" dt="2021-06-30T09:26:16.232" v="6101" actId="164"/>
          <ac:spMkLst>
            <pc:docMk/>
            <pc:sldMk cId="1127693314" sldId="293"/>
            <ac:spMk id="7" creationId="{63A5304A-6CCF-49B8-AE9B-0154A9D76118}"/>
          </ac:spMkLst>
        </pc:spChg>
        <pc:spChg chg="mod topLvl">
          <ac:chgData name="Elsa Costes" userId="0984851e-cee1-465a-8af6-889aa39c25ba" providerId="ADAL" clId="{85D1B039-0759-46B7-A345-90415D3B55F2}" dt="2021-06-30T09:29:56.330" v="6231" actId="255"/>
          <ac:spMkLst>
            <pc:docMk/>
            <pc:sldMk cId="1127693314" sldId="293"/>
            <ac:spMk id="8" creationId="{327BABC1-A1BC-4922-8647-55BC65FEDB88}"/>
          </ac:spMkLst>
        </pc:spChg>
        <pc:spChg chg="mod topLvl">
          <ac:chgData name="Elsa Costes" userId="0984851e-cee1-465a-8af6-889aa39c25ba" providerId="ADAL" clId="{85D1B039-0759-46B7-A345-90415D3B55F2}" dt="2021-06-30T09:26:21.300" v="6102" actId="164"/>
          <ac:spMkLst>
            <pc:docMk/>
            <pc:sldMk cId="1127693314" sldId="293"/>
            <ac:spMk id="9" creationId="{79510713-E23C-4FB0-B7F3-DE0B518EBCA2}"/>
          </ac:spMkLst>
        </pc:spChg>
        <pc:spChg chg="mod topLvl">
          <ac:chgData name="Elsa Costes" userId="0984851e-cee1-465a-8af6-889aa39c25ba" providerId="ADAL" clId="{85D1B039-0759-46B7-A345-90415D3B55F2}" dt="2021-06-30T09:31:07.689" v="6275" actId="20577"/>
          <ac:spMkLst>
            <pc:docMk/>
            <pc:sldMk cId="1127693314" sldId="293"/>
            <ac:spMk id="10" creationId="{749CE329-C870-46D1-B821-D33BD0AB404B}"/>
          </ac:spMkLst>
        </pc:spChg>
        <pc:spChg chg="mod topLvl">
          <ac:chgData name="Elsa Costes" userId="0984851e-cee1-465a-8af6-889aa39c25ba" providerId="ADAL" clId="{85D1B039-0759-46B7-A345-90415D3B55F2}" dt="2021-06-30T09:26:25.175" v="6103" actId="164"/>
          <ac:spMkLst>
            <pc:docMk/>
            <pc:sldMk cId="1127693314" sldId="293"/>
            <ac:spMk id="11" creationId="{B5F2F23B-B77E-471B-85C0-BFCF07649DFF}"/>
          </ac:spMkLst>
        </pc:spChg>
        <pc:spChg chg="mod topLvl">
          <ac:chgData name="Elsa Costes" userId="0984851e-cee1-465a-8af6-889aa39c25ba" providerId="ADAL" clId="{85D1B039-0759-46B7-A345-90415D3B55F2}" dt="2021-06-30T09:31:14.102" v="6285" actId="20577"/>
          <ac:spMkLst>
            <pc:docMk/>
            <pc:sldMk cId="1127693314" sldId="293"/>
            <ac:spMk id="12" creationId="{76B25A97-6D62-45EE-90A1-7270DAF4B624}"/>
          </ac:spMkLst>
        </pc:spChg>
        <pc:spChg chg="add del mod">
          <ac:chgData name="Elsa Costes" userId="0984851e-cee1-465a-8af6-889aa39c25ba" providerId="ADAL" clId="{85D1B039-0759-46B7-A345-90415D3B55F2}" dt="2021-06-30T09:26:57.079" v="6117" actId="478"/>
          <ac:spMkLst>
            <pc:docMk/>
            <pc:sldMk cId="1127693314" sldId="293"/>
            <ac:spMk id="13" creationId="{B7AEB10B-D251-4317-A1A3-A871CB1AD78E}"/>
          </ac:spMkLst>
        </pc:spChg>
        <pc:spChg chg="add del mod topLvl">
          <ac:chgData name="Elsa Costes" userId="0984851e-cee1-465a-8af6-889aa39c25ba" providerId="ADAL" clId="{85D1B039-0759-46B7-A345-90415D3B55F2}" dt="2021-06-30T09:26:56.694" v="6116" actId="478"/>
          <ac:spMkLst>
            <pc:docMk/>
            <pc:sldMk cId="1127693314" sldId="293"/>
            <ac:spMk id="14" creationId="{604D2E44-A0BC-4E24-BA31-66AA965F4A9C}"/>
          </ac:spMkLst>
        </pc:spChg>
        <pc:spChg chg="add del mod topLvl">
          <ac:chgData name="Elsa Costes" userId="0984851e-cee1-465a-8af6-889aa39c25ba" providerId="ADAL" clId="{85D1B039-0759-46B7-A345-90415D3B55F2}" dt="2021-06-30T09:26:55.929" v="6115" actId="478"/>
          <ac:spMkLst>
            <pc:docMk/>
            <pc:sldMk cId="1127693314" sldId="293"/>
            <ac:spMk id="15" creationId="{CEE30E1F-AF43-4D28-9D0F-3FA0DA865D19}"/>
          </ac:spMkLst>
        </pc:spChg>
        <pc:spChg chg="add del mod">
          <ac:chgData name="Elsa Costes" userId="0984851e-cee1-465a-8af6-889aa39c25ba" providerId="ADAL" clId="{85D1B039-0759-46B7-A345-90415D3B55F2}" dt="2021-06-30T09:26:59.069" v="6119" actId="478"/>
          <ac:spMkLst>
            <pc:docMk/>
            <pc:sldMk cId="1127693314" sldId="293"/>
            <ac:spMk id="16" creationId="{7354AD6F-BD3D-4541-9F1A-3BDC481D2BA3}"/>
          </ac:spMkLst>
        </pc:spChg>
        <pc:spChg chg="add del mod">
          <ac:chgData name="Elsa Costes" userId="0984851e-cee1-465a-8af6-889aa39c25ba" providerId="ADAL" clId="{85D1B039-0759-46B7-A345-90415D3B55F2}" dt="2021-06-30T09:26:59.623" v="6120" actId="478"/>
          <ac:spMkLst>
            <pc:docMk/>
            <pc:sldMk cId="1127693314" sldId="293"/>
            <ac:spMk id="17" creationId="{315E234D-2094-438B-B57A-A22DD28CA850}"/>
          </ac:spMkLst>
        </pc:spChg>
        <pc:spChg chg="add del mod">
          <ac:chgData name="Elsa Costes" userId="0984851e-cee1-465a-8af6-889aa39c25ba" providerId="ADAL" clId="{85D1B039-0759-46B7-A345-90415D3B55F2}" dt="2021-06-30T09:26:58.119" v="6118" actId="478"/>
          <ac:spMkLst>
            <pc:docMk/>
            <pc:sldMk cId="1127693314" sldId="293"/>
            <ac:spMk id="18" creationId="{ECABC0D3-893B-43E5-B9D4-C828E14BD672}"/>
          </ac:spMkLst>
        </pc:spChg>
        <pc:spChg chg="mod">
          <ac:chgData name="Elsa Costes" userId="0984851e-cee1-465a-8af6-889aa39c25ba" providerId="ADAL" clId="{85D1B039-0759-46B7-A345-90415D3B55F2}" dt="2021-06-30T09:26:47.953" v="6111"/>
          <ac:spMkLst>
            <pc:docMk/>
            <pc:sldMk cId="1127693314" sldId="293"/>
            <ac:spMk id="24" creationId="{44C68398-05C8-42AE-AFBF-CBCDA047D8B1}"/>
          </ac:spMkLst>
        </pc:spChg>
        <pc:spChg chg="mod">
          <ac:chgData name="Elsa Costes" userId="0984851e-cee1-465a-8af6-889aa39c25ba" providerId="ADAL" clId="{85D1B039-0759-46B7-A345-90415D3B55F2}" dt="2021-06-30T09:30:55.547" v="6244" actId="255"/>
          <ac:spMkLst>
            <pc:docMk/>
            <pc:sldMk cId="1127693314" sldId="293"/>
            <ac:spMk id="25" creationId="{672966F9-0C8E-461C-BB42-0479DC27BB14}"/>
          </ac:spMkLst>
        </pc:spChg>
        <pc:spChg chg="mod">
          <ac:chgData name="Elsa Costes" userId="0984851e-cee1-465a-8af6-889aa39c25ba" providerId="ADAL" clId="{85D1B039-0759-46B7-A345-90415D3B55F2}" dt="2021-06-30T09:27:02.631" v="6121"/>
          <ac:spMkLst>
            <pc:docMk/>
            <pc:sldMk cId="1127693314" sldId="293"/>
            <ac:spMk id="27" creationId="{3B94106B-B225-4DDC-960F-59EAF56866E7}"/>
          </ac:spMkLst>
        </pc:spChg>
        <pc:spChg chg="mod">
          <ac:chgData name="Elsa Costes" userId="0984851e-cee1-465a-8af6-889aa39c25ba" providerId="ADAL" clId="{85D1B039-0759-46B7-A345-90415D3B55F2}" dt="2021-06-30T09:34:06.489" v="6344" actId="3064"/>
          <ac:spMkLst>
            <pc:docMk/>
            <pc:sldMk cId="1127693314" sldId="293"/>
            <ac:spMk id="28" creationId="{C9C7B2FD-3202-4B2F-81E2-5B6790682614}"/>
          </ac:spMkLst>
        </pc:spChg>
        <pc:spChg chg="mod">
          <ac:chgData name="Elsa Costes" userId="0984851e-cee1-465a-8af6-889aa39c25ba" providerId="ADAL" clId="{85D1B039-0759-46B7-A345-90415D3B55F2}" dt="2021-06-30T09:27:09.102" v="6125"/>
          <ac:spMkLst>
            <pc:docMk/>
            <pc:sldMk cId="1127693314" sldId="293"/>
            <ac:spMk id="30" creationId="{3F9E69D8-7044-4940-8E93-72EC9B120688}"/>
          </ac:spMkLst>
        </pc:spChg>
        <pc:spChg chg="mod">
          <ac:chgData name="Elsa Costes" userId="0984851e-cee1-465a-8af6-889aa39c25ba" providerId="ADAL" clId="{85D1B039-0759-46B7-A345-90415D3B55F2}" dt="2021-06-30T09:30:52.084" v="6243" actId="255"/>
          <ac:spMkLst>
            <pc:docMk/>
            <pc:sldMk cId="1127693314" sldId="293"/>
            <ac:spMk id="31" creationId="{87DC22C8-15DB-4BDC-9023-68CAD2C6B1F2}"/>
          </ac:spMkLst>
        </pc:spChg>
        <pc:spChg chg="mod">
          <ac:chgData name="Elsa Costes" userId="0984851e-cee1-465a-8af6-889aa39c25ba" providerId="ADAL" clId="{85D1B039-0759-46B7-A345-90415D3B55F2}" dt="2021-06-30T09:32:27.570" v="6323"/>
          <ac:spMkLst>
            <pc:docMk/>
            <pc:sldMk cId="1127693314" sldId="293"/>
            <ac:spMk id="33" creationId="{05F8FF10-3FC2-4405-B507-01A294A6B145}"/>
          </ac:spMkLst>
        </pc:spChg>
        <pc:spChg chg="mod">
          <ac:chgData name="Elsa Costes" userId="0984851e-cee1-465a-8af6-889aa39c25ba" providerId="ADAL" clId="{85D1B039-0759-46B7-A345-90415D3B55F2}" dt="2021-06-30T09:32:35.430" v="6335" actId="20577"/>
          <ac:spMkLst>
            <pc:docMk/>
            <pc:sldMk cId="1127693314" sldId="293"/>
            <ac:spMk id="34" creationId="{BF1A4B58-6B49-4101-82DB-A8A3F51D4F1F}"/>
          </ac:spMkLst>
        </pc:spChg>
        <pc:spChg chg="mod">
          <ac:chgData name="Elsa Costes" userId="0984851e-cee1-465a-8af6-889aa39c25ba" providerId="ADAL" clId="{85D1B039-0759-46B7-A345-90415D3B55F2}" dt="2021-06-30T09:34:39.815" v="6345"/>
          <ac:spMkLst>
            <pc:docMk/>
            <pc:sldMk cId="1127693314" sldId="293"/>
            <ac:spMk id="36" creationId="{40667732-C292-43AC-999D-C9778B64E7B9}"/>
          </ac:spMkLst>
        </pc:spChg>
        <pc:spChg chg="mod">
          <ac:chgData name="Elsa Costes" userId="0984851e-cee1-465a-8af6-889aa39c25ba" providerId="ADAL" clId="{85D1B039-0759-46B7-A345-90415D3B55F2}" dt="2021-06-30T09:36:53.976" v="6400" actId="20577"/>
          <ac:spMkLst>
            <pc:docMk/>
            <pc:sldMk cId="1127693314" sldId="293"/>
            <ac:spMk id="37" creationId="{FADD65DB-6B68-4223-BEC1-6360B222D5D5}"/>
          </ac:spMkLst>
        </pc:spChg>
        <pc:spChg chg="del mod topLvl">
          <ac:chgData name="Elsa Costes" userId="0984851e-cee1-465a-8af6-889aa39c25ba" providerId="ADAL" clId="{85D1B039-0759-46B7-A345-90415D3B55F2}" dt="2021-06-30T09:38:12.061" v="6441" actId="478"/>
          <ac:spMkLst>
            <pc:docMk/>
            <pc:sldMk cId="1127693314" sldId="293"/>
            <ac:spMk id="39" creationId="{238DC526-5468-413C-8394-602A4B930D73}"/>
          </ac:spMkLst>
        </pc:spChg>
        <pc:spChg chg="del mod topLvl">
          <ac:chgData name="Elsa Costes" userId="0984851e-cee1-465a-8af6-889aa39c25ba" providerId="ADAL" clId="{85D1B039-0759-46B7-A345-90415D3B55F2}" dt="2021-06-30T09:38:10.940" v="6440" actId="478"/>
          <ac:spMkLst>
            <pc:docMk/>
            <pc:sldMk cId="1127693314" sldId="293"/>
            <ac:spMk id="40" creationId="{1151AE0A-2F13-4188-84EB-262E84C9E720}"/>
          </ac:spMkLst>
        </pc:spChg>
        <pc:spChg chg="add del mod">
          <ac:chgData name="Elsa Costes" userId="0984851e-cee1-465a-8af6-889aa39c25ba" providerId="ADAL" clId="{85D1B039-0759-46B7-A345-90415D3B55F2}" dt="2021-06-30T09:38:08.481" v="6437" actId="478"/>
          <ac:spMkLst>
            <pc:docMk/>
            <pc:sldMk cId="1127693314" sldId="293"/>
            <ac:spMk id="41" creationId="{BA7F4056-491A-4C55-9974-56D2BD73D0BC}"/>
          </ac:spMkLst>
        </pc:spChg>
        <pc:spChg chg="mod">
          <ac:chgData name="Elsa Costes" userId="0984851e-cee1-465a-8af6-889aa39c25ba" providerId="ADAL" clId="{85D1B039-0759-46B7-A345-90415D3B55F2}" dt="2021-06-30T09:37:34.674" v="6417"/>
          <ac:spMkLst>
            <pc:docMk/>
            <pc:sldMk cId="1127693314" sldId="293"/>
            <ac:spMk id="43" creationId="{7D27ACD8-597B-4535-A743-4433A99A8D2C}"/>
          </ac:spMkLst>
        </pc:spChg>
        <pc:spChg chg="mod">
          <ac:chgData name="Elsa Costes" userId="0984851e-cee1-465a-8af6-889aa39c25ba" providerId="ADAL" clId="{85D1B039-0759-46B7-A345-90415D3B55F2}" dt="2021-06-30T09:37:34.674" v="6417"/>
          <ac:spMkLst>
            <pc:docMk/>
            <pc:sldMk cId="1127693314" sldId="293"/>
            <ac:spMk id="44" creationId="{5B49FBD6-EEA3-45B3-A7BE-316EC406C021}"/>
          </ac:spMkLst>
        </pc:spChg>
        <pc:spChg chg="add mod">
          <ac:chgData name="Elsa Costes" userId="0984851e-cee1-465a-8af6-889aa39c25ba" providerId="ADAL" clId="{85D1B039-0759-46B7-A345-90415D3B55F2}" dt="2021-06-30T09:38:35.378" v="6476" actId="20577"/>
          <ac:spMkLst>
            <pc:docMk/>
            <pc:sldMk cId="1127693314" sldId="293"/>
            <ac:spMk id="45" creationId="{1FEA5AAE-B598-4B47-B2A1-9BFC4266074F}"/>
          </ac:spMkLst>
        </pc:spChg>
        <pc:spChg chg="add mod">
          <ac:chgData name="Elsa Costes" userId="0984851e-cee1-465a-8af6-889aa39c25ba" providerId="ADAL" clId="{85D1B039-0759-46B7-A345-90415D3B55F2}" dt="2021-06-30T09:38:26.140" v="6463" actId="20577"/>
          <ac:spMkLst>
            <pc:docMk/>
            <pc:sldMk cId="1127693314" sldId="293"/>
            <ac:spMk id="46" creationId="{33320C79-F81D-4442-9E8F-0086B013D1BC}"/>
          </ac:spMkLst>
        </pc:spChg>
        <pc:spChg chg="add mod">
          <ac:chgData name="Elsa Costes" userId="0984851e-cee1-465a-8af6-889aa39c25ba" providerId="ADAL" clId="{85D1B039-0759-46B7-A345-90415D3B55F2}" dt="2021-06-30T09:38:05.795" v="6435" actId="1076"/>
          <ac:spMkLst>
            <pc:docMk/>
            <pc:sldMk cId="1127693314" sldId="293"/>
            <ac:spMk id="47" creationId="{CA4DF9E5-5E88-407D-9325-4D7C85AF47DC}"/>
          </ac:spMkLst>
        </pc:spChg>
        <pc:grpChg chg="del mod">
          <ac:chgData name="Elsa Costes" userId="0984851e-cee1-465a-8af6-889aa39c25ba" providerId="ADAL" clId="{85D1B039-0759-46B7-A345-90415D3B55F2}" dt="2021-06-30T09:25:33.123" v="6095" actId="165"/>
          <ac:grpSpMkLst>
            <pc:docMk/>
            <pc:sldMk cId="1127693314" sldId="293"/>
            <ac:grpSpMk id="5" creationId="{4083CF90-29B1-45ED-9551-096111C4F5D9}"/>
          </ac:grpSpMkLst>
        </pc:grpChg>
        <pc:grpChg chg="add del mod">
          <ac:chgData name="Elsa Costes" userId="0984851e-cee1-465a-8af6-889aa39c25ba" providerId="ADAL" clId="{85D1B039-0759-46B7-A345-90415D3B55F2}" dt="2021-06-30T09:26:04.499" v="6100" actId="165"/>
          <ac:grpSpMkLst>
            <pc:docMk/>
            <pc:sldMk cId="1127693314" sldId="293"/>
            <ac:grpSpMk id="19" creationId="{5DDE9A6C-4449-4E1C-BA6E-F9D915108932}"/>
          </ac:grpSpMkLst>
        </pc:grpChg>
        <pc:grpChg chg="add mod">
          <ac:chgData name="Elsa Costes" userId="0984851e-cee1-465a-8af6-889aa39c25ba" providerId="ADAL" clId="{85D1B039-0759-46B7-A345-90415D3B55F2}" dt="2021-06-30T09:30:05.109" v="6232" actId="14100"/>
          <ac:grpSpMkLst>
            <pc:docMk/>
            <pc:sldMk cId="1127693314" sldId="293"/>
            <ac:grpSpMk id="20" creationId="{FEBF2D01-72A3-408C-A75A-C88225D7E92D}"/>
          </ac:grpSpMkLst>
        </pc:grpChg>
        <pc:grpChg chg="add mod">
          <ac:chgData name="Elsa Costes" userId="0984851e-cee1-465a-8af6-889aa39c25ba" providerId="ADAL" clId="{85D1B039-0759-46B7-A345-90415D3B55F2}" dt="2021-06-30T09:30:22.616" v="6237" actId="14100"/>
          <ac:grpSpMkLst>
            <pc:docMk/>
            <pc:sldMk cId="1127693314" sldId="293"/>
            <ac:grpSpMk id="21" creationId="{4E11F7C9-3B45-402D-AA59-F8D38C582E1B}"/>
          </ac:grpSpMkLst>
        </pc:grpChg>
        <pc:grpChg chg="add mod">
          <ac:chgData name="Elsa Costes" userId="0984851e-cee1-465a-8af6-889aa39c25ba" providerId="ADAL" clId="{85D1B039-0759-46B7-A345-90415D3B55F2}" dt="2021-06-30T09:30:15.191" v="6235" actId="14100"/>
          <ac:grpSpMkLst>
            <pc:docMk/>
            <pc:sldMk cId="1127693314" sldId="293"/>
            <ac:grpSpMk id="22" creationId="{A16E5C54-2967-4B91-A067-521037799BCE}"/>
          </ac:grpSpMkLst>
        </pc:grpChg>
        <pc:grpChg chg="add mod">
          <ac:chgData name="Elsa Costes" userId="0984851e-cee1-465a-8af6-889aa39c25ba" providerId="ADAL" clId="{85D1B039-0759-46B7-A345-90415D3B55F2}" dt="2021-06-30T09:30:08.550" v="6233" actId="14100"/>
          <ac:grpSpMkLst>
            <pc:docMk/>
            <pc:sldMk cId="1127693314" sldId="293"/>
            <ac:grpSpMk id="23" creationId="{46871277-B159-4490-AFE3-D2BF565BED1D}"/>
          </ac:grpSpMkLst>
        </pc:grpChg>
        <pc:grpChg chg="add mod">
          <ac:chgData name="Elsa Costes" userId="0984851e-cee1-465a-8af6-889aa39c25ba" providerId="ADAL" clId="{85D1B039-0759-46B7-A345-90415D3B55F2}" dt="2021-06-30T09:33:20.634" v="6339" actId="688"/>
          <ac:grpSpMkLst>
            <pc:docMk/>
            <pc:sldMk cId="1127693314" sldId="293"/>
            <ac:grpSpMk id="26" creationId="{C5A9AEF1-BAC8-4F2B-A0EB-73AD58162376}"/>
          </ac:grpSpMkLst>
        </pc:grpChg>
        <pc:grpChg chg="add mod">
          <ac:chgData name="Elsa Costes" userId="0984851e-cee1-465a-8af6-889aa39c25ba" providerId="ADAL" clId="{85D1B039-0759-46B7-A345-90415D3B55F2}" dt="2021-06-30T09:30:29.234" v="6239" actId="14100"/>
          <ac:grpSpMkLst>
            <pc:docMk/>
            <pc:sldMk cId="1127693314" sldId="293"/>
            <ac:grpSpMk id="29" creationId="{249B064B-7E07-43B2-A334-08177B1726B3}"/>
          </ac:grpSpMkLst>
        </pc:grpChg>
        <pc:grpChg chg="add del mod">
          <ac:chgData name="Elsa Costes" userId="0984851e-cee1-465a-8af6-889aa39c25ba" providerId="ADAL" clId="{85D1B039-0759-46B7-A345-90415D3B55F2}" dt="2021-06-30T09:38:09.009" v="6438" actId="478"/>
          <ac:grpSpMkLst>
            <pc:docMk/>
            <pc:sldMk cId="1127693314" sldId="293"/>
            <ac:grpSpMk id="32" creationId="{CC86327B-0684-4E6B-9969-D4E147573ACE}"/>
          </ac:grpSpMkLst>
        </pc:grpChg>
        <pc:grpChg chg="add mod">
          <ac:chgData name="Elsa Costes" userId="0984851e-cee1-465a-8af6-889aa39c25ba" providerId="ADAL" clId="{85D1B039-0759-46B7-A345-90415D3B55F2}" dt="2021-06-30T09:34:39.815" v="6345"/>
          <ac:grpSpMkLst>
            <pc:docMk/>
            <pc:sldMk cId="1127693314" sldId="293"/>
            <ac:grpSpMk id="35" creationId="{4A27C7E7-3D85-458C-A709-6C6B788F16C3}"/>
          </ac:grpSpMkLst>
        </pc:grpChg>
        <pc:grpChg chg="add del mod">
          <ac:chgData name="Elsa Costes" userId="0984851e-cee1-465a-8af6-889aa39c25ba" providerId="ADAL" clId="{85D1B039-0759-46B7-A345-90415D3B55F2}" dt="2021-06-30T09:34:56.692" v="6349" actId="165"/>
          <ac:grpSpMkLst>
            <pc:docMk/>
            <pc:sldMk cId="1127693314" sldId="293"/>
            <ac:grpSpMk id="38" creationId="{632FC6FF-DD90-4FE1-B8B9-7AA66107C501}"/>
          </ac:grpSpMkLst>
        </pc:grpChg>
        <pc:grpChg chg="add del mod">
          <ac:chgData name="Elsa Costes" userId="0984851e-cee1-465a-8af6-889aa39c25ba" providerId="ADAL" clId="{85D1B039-0759-46B7-A345-90415D3B55F2}" dt="2021-06-30T09:37:36.715" v="6418"/>
          <ac:grpSpMkLst>
            <pc:docMk/>
            <pc:sldMk cId="1127693314" sldId="293"/>
            <ac:grpSpMk id="42" creationId="{A3B8355E-CAE1-48E5-BB3F-AF2769DD9892}"/>
          </ac:grpSpMkLst>
        </pc:grpChg>
        <pc:graphicFrameChg chg="add del modGraphic">
          <ac:chgData name="Elsa Costes" userId="0984851e-cee1-465a-8af6-889aa39c25ba" providerId="ADAL" clId="{85D1B039-0759-46B7-A345-90415D3B55F2}" dt="2021-06-30T09:22:51.790" v="6070" actId="1032"/>
          <ac:graphicFrameMkLst>
            <pc:docMk/>
            <pc:sldMk cId="1127693314" sldId="293"/>
            <ac:graphicFrameMk id="3" creationId="{C5169658-35DC-4376-8CEA-B5037327878A}"/>
          </ac:graphicFrameMkLst>
        </pc:graphicFrameChg>
        <pc:graphicFrameChg chg="add del mod modGraphic">
          <ac:chgData name="Elsa Costes" userId="0984851e-cee1-465a-8af6-889aa39c25ba" providerId="ADAL" clId="{85D1B039-0759-46B7-A345-90415D3B55F2}" dt="2021-06-30T09:23:35.046" v="6073" actId="18245"/>
          <ac:graphicFrameMkLst>
            <pc:docMk/>
            <pc:sldMk cId="1127693314" sldId="293"/>
            <ac:graphicFrameMk id="4" creationId="{670E8F00-78FB-4858-95D3-033E058C4402}"/>
          </ac:graphicFrameMkLst>
        </pc:graphicFrameChg>
      </pc:sldChg>
      <pc:sldChg chg="del">
        <pc:chgData name="Elsa Costes" userId="0984851e-cee1-465a-8af6-889aa39c25ba" providerId="ADAL" clId="{85D1B039-0759-46B7-A345-90415D3B55F2}" dt="2021-04-19T11:33:10.932" v="0" actId="2696"/>
        <pc:sldMkLst>
          <pc:docMk/>
          <pc:sldMk cId="1137835091" sldId="294"/>
        </pc:sldMkLst>
      </pc:sldChg>
      <pc:sldChg chg="addSp delSp modSp new del mod ord">
        <pc:chgData name="Elsa Costes" userId="0984851e-cee1-465a-8af6-889aa39c25ba" providerId="ADAL" clId="{85D1B039-0759-46B7-A345-90415D3B55F2}" dt="2021-06-30T09:53:36.970" v="6952" actId="2696"/>
        <pc:sldMkLst>
          <pc:docMk/>
          <pc:sldMk cId="1661949544" sldId="294"/>
        </pc:sldMkLst>
        <pc:spChg chg="del">
          <ac:chgData name="Elsa Costes" userId="0984851e-cee1-465a-8af6-889aa39c25ba" providerId="ADAL" clId="{85D1B039-0759-46B7-A345-90415D3B55F2}" dt="2021-06-30T09:43:20.103" v="6500" actId="478"/>
          <ac:spMkLst>
            <pc:docMk/>
            <pc:sldMk cId="1661949544" sldId="294"/>
            <ac:spMk id="2" creationId="{4787BC1E-45DB-4A75-A5CA-40B2217C927A}"/>
          </ac:spMkLst>
        </pc:spChg>
        <pc:spChg chg="del">
          <ac:chgData name="Elsa Costes" userId="0984851e-cee1-465a-8af6-889aa39c25ba" providerId="ADAL" clId="{85D1B039-0759-46B7-A345-90415D3B55F2}" dt="2021-06-30T09:43:22.142" v="6501" actId="478"/>
          <ac:spMkLst>
            <pc:docMk/>
            <pc:sldMk cId="1661949544" sldId="294"/>
            <ac:spMk id="3" creationId="{9B6AA36B-E712-48AF-91B8-2CEB9F313C57}"/>
          </ac:spMkLst>
        </pc:spChg>
        <pc:spChg chg="del">
          <ac:chgData name="Elsa Costes" userId="0984851e-cee1-465a-8af6-889aa39c25ba" providerId="ADAL" clId="{85D1B039-0759-46B7-A345-90415D3B55F2}" dt="2021-06-30T09:41:45.201" v="6497" actId="478"/>
          <ac:spMkLst>
            <pc:docMk/>
            <pc:sldMk cId="1661949544" sldId="294"/>
            <ac:spMk id="4" creationId="{D2809E77-E564-4666-84AA-73E4950E89C6}"/>
          </ac:spMkLst>
        </pc:spChg>
        <pc:spChg chg="mod">
          <ac:chgData name="Elsa Costes" userId="0984851e-cee1-465a-8af6-889aa39c25ba" providerId="ADAL" clId="{85D1B039-0759-46B7-A345-90415D3B55F2}" dt="2021-06-30T09:45:06.361" v="6507" actId="3064"/>
          <ac:spMkLst>
            <pc:docMk/>
            <pc:sldMk cId="1661949544" sldId="294"/>
            <ac:spMk id="8" creationId="{DBFE5527-6EDF-46A6-A36E-A2488F228D7A}"/>
          </ac:spMkLst>
        </pc:spChg>
        <pc:spChg chg="mod">
          <ac:chgData name="Elsa Costes" userId="0984851e-cee1-465a-8af6-889aa39c25ba" providerId="ADAL" clId="{85D1B039-0759-46B7-A345-90415D3B55F2}" dt="2021-06-30T09:45:06.361" v="6507" actId="3064"/>
          <ac:spMkLst>
            <pc:docMk/>
            <pc:sldMk cId="1661949544" sldId="294"/>
            <ac:spMk id="9" creationId="{3F1F9394-2F2B-442D-B550-D11E8D1CC92A}"/>
          </ac:spMkLst>
        </pc:spChg>
        <pc:spChg chg="mod">
          <ac:chgData name="Elsa Costes" userId="0984851e-cee1-465a-8af6-889aa39c25ba" providerId="ADAL" clId="{85D1B039-0759-46B7-A345-90415D3B55F2}" dt="2021-06-30T09:45:06.361" v="6507" actId="3064"/>
          <ac:spMkLst>
            <pc:docMk/>
            <pc:sldMk cId="1661949544" sldId="294"/>
            <ac:spMk id="10" creationId="{32A88DAC-3424-481A-9B67-0FDECF466D91}"/>
          </ac:spMkLst>
        </pc:spChg>
        <pc:spChg chg="mod">
          <ac:chgData name="Elsa Costes" userId="0984851e-cee1-465a-8af6-889aa39c25ba" providerId="ADAL" clId="{85D1B039-0759-46B7-A345-90415D3B55F2}" dt="2021-06-30T09:45:06.361" v="6507" actId="3064"/>
          <ac:spMkLst>
            <pc:docMk/>
            <pc:sldMk cId="1661949544" sldId="294"/>
            <ac:spMk id="11" creationId="{61EAE77F-381F-42E3-8448-B48F28C548B3}"/>
          </ac:spMkLst>
        </pc:spChg>
        <pc:spChg chg="mod">
          <ac:chgData name="Elsa Costes" userId="0984851e-cee1-465a-8af6-889aa39c25ba" providerId="ADAL" clId="{85D1B039-0759-46B7-A345-90415D3B55F2}" dt="2021-06-30T09:45:06.361" v="6507" actId="3064"/>
          <ac:spMkLst>
            <pc:docMk/>
            <pc:sldMk cId="1661949544" sldId="294"/>
            <ac:spMk id="12" creationId="{7FE5A109-FB79-4898-874F-631F69A8D218}"/>
          </ac:spMkLst>
        </pc:spChg>
        <pc:spChg chg="mod">
          <ac:chgData name="Elsa Costes" userId="0984851e-cee1-465a-8af6-889aa39c25ba" providerId="ADAL" clId="{85D1B039-0759-46B7-A345-90415D3B55F2}" dt="2021-06-30T09:45:06.361" v="6507" actId="3064"/>
          <ac:spMkLst>
            <pc:docMk/>
            <pc:sldMk cId="1661949544" sldId="294"/>
            <ac:spMk id="13" creationId="{C3151961-460D-454B-B215-1B5246AB5524}"/>
          </ac:spMkLst>
        </pc:spChg>
        <pc:grpChg chg="mod">
          <ac:chgData name="Elsa Costes" userId="0984851e-cee1-465a-8af6-889aa39c25ba" providerId="ADAL" clId="{85D1B039-0759-46B7-A345-90415D3B55F2}" dt="2021-06-30T09:44:43.599" v="6505" actId="18245"/>
          <ac:grpSpMkLst>
            <pc:docMk/>
            <pc:sldMk cId="1661949544" sldId="294"/>
            <ac:grpSpMk id="7" creationId="{D90DD687-F49D-4A78-A866-3C1A5EAF914E}"/>
          </ac:grpSpMkLst>
        </pc:grpChg>
        <pc:graphicFrameChg chg="add del modGraphic">
          <ac:chgData name="Elsa Costes" userId="0984851e-cee1-465a-8af6-889aa39c25ba" providerId="ADAL" clId="{85D1B039-0759-46B7-A345-90415D3B55F2}" dt="2021-06-30T09:44:30.477" v="6503" actId="1032"/>
          <ac:graphicFrameMkLst>
            <pc:docMk/>
            <pc:sldMk cId="1661949544" sldId="294"/>
            <ac:graphicFrameMk id="5" creationId="{7DCF2D05-0931-4F9C-829C-BF1F3E2878C2}"/>
          </ac:graphicFrameMkLst>
        </pc:graphicFrameChg>
        <pc:graphicFrameChg chg="add del modGraphic">
          <ac:chgData name="Elsa Costes" userId="0984851e-cee1-465a-8af6-889aa39c25ba" providerId="ADAL" clId="{85D1B039-0759-46B7-A345-90415D3B55F2}" dt="2021-06-30T09:44:43.599" v="6505" actId="18245"/>
          <ac:graphicFrameMkLst>
            <pc:docMk/>
            <pc:sldMk cId="1661949544" sldId="294"/>
            <ac:graphicFrameMk id="6" creationId="{19115E73-DA75-4FBA-9EAD-4301FD086F9A}"/>
          </ac:graphicFrameMkLst>
        </pc:graphicFrameChg>
      </pc:sldChg>
      <pc:sldChg chg="del">
        <pc:chgData name="Elsa Costes" userId="0984851e-cee1-465a-8af6-889aa39c25ba" providerId="ADAL" clId="{85D1B039-0759-46B7-A345-90415D3B55F2}" dt="2021-04-19T11:33:10.932" v="0" actId="2696"/>
        <pc:sldMkLst>
          <pc:docMk/>
          <pc:sldMk cId="498674769" sldId="295"/>
        </pc:sldMkLst>
      </pc:sldChg>
      <pc:sldChg chg="addSp delSp modSp new mod ord modNotesTx">
        <pc:chgData name="Elsa Costes" userId="0984851e-cee1-465a-8af6-889aa39c25ba" providerId="ADAL" clId="{85D1B039-0759-46B7-A345-90415D3B55F2}" dt="2021-06-30T12:22:27.549" v="7013" actId="20577"/>
        <pc:sldMkLst>
          <pc:docMk/>
          <pc:sldMk cId="1484690039" sldId="295"/>
        </pc:sldMkLst>
        <pc:spChg chg="del">
          <ac:chgData name="Elsa Costes" userId="0984851e-cee1-465a-8af6-889aa39c25ba" providerId="ADAL" clId="{85D1B039-0759-46B7-A345-90415D3B55F2}" dt="2021-06-30T09:45:33.414" v="6509" actId="478"/>
          <ac:spMkLst>
            <pc:docMk/>
            <pc:sldMk cId="1484690039" sldId="295"/>
            <ac:spMk id="2" creationId="{75D84F98-724A-4DDC-8F93-707207E64294}"/>
          </ac:spMkLst>
        </pc:spChg>
        <pc:spChg chg="mod topLvl">
          <ac:chgData name="Elsa Costes" userId="0984851e-cee1-465a-8af6-889aa39c25ba" providerId="ADAL" clId="{85D1B039-0759-46B7-A345-90415D3B55F2}" dt="2021-06-30T12:22:07.859" v="6972" actId="14100"/>
          <ac:spMkLst>
            <pc:docMk/>
            <pc:sldMk cId="1484690039" sldId="295"/>
            <ac:spMk id="5" creationId="{CFC5F499-1325-4201-95B8-FA4F85C3ADE8}"/>
          </ac:spMkLst>
        </pc:spChg>
        <pc:spChg chg="mod topLvl">
          <ac:chgData name="Elsa Costes" userId="0984851e-cee1-465a-8af6-889aa39c25ba" providerId="ADAL" clId="{85D1B039-0759-46B7-A345-90415D3B55F2}" dt="2021-06-30T12:21:26.411" v="6968" actId="14100"/>
          <ac:spMkLst>
            <pc:docMk/>
            <pc:sldMk cId="1484690039" sldId="295"/>
            <ac:spMk id="6" creationId="{A39E8B04-B875-4D50-8201-484BD4F7EAB0}"/>
          </ac:spMkLst>
        </pc:spChg>
        <pc:spChg chg="mod topLvl">
          <ac:chgData name="Elsa Costes" userId="0984851e-cee1-465a-8af6-889aa39c25ba" providerId="ADAL" clId="{85D1B039-0759-46B7-A345-90415D3B55F2}" dt="2021-06-30T12:22:07.859" v="6972" actId="14100"/>
          <ac:spMkLst>
            <pc:docMk/>
            <pc:sldMk cId="1484690039" sldId="295"/>
            <ac:spMk id="7" creationId="{F6E62306-F40C-4E9C-87A1-468986E1DA37}"/>
          </ac:spMkLst>
        </pc:spChg>
        <pc:spChg chg="mod topLvl">
          <ac:chgData name="Elsa Costes" userId="0984851e-cee1-465a-8af6-889aa39c25ba" providerId="ADAL" clId="{85D1B039-0759-46B7-A345-90415D3B55F2}" dt="2021-06-30T12:21:26.411" v="6968" actId="14100"/>
          <ac:spMkLst>
            <pc:docMk/>
            <pc:sldMk cId="1484690039" sldId="295"/>
            <ac:spMk id="8" creationId="{4DD4F4C9-BE69-435D-BDC6-465C93F1EA3D}"/>
          </ac:spMkLst>
        </pc:spChg>
        <pc:spChg chg="mod topLvl">
          <ac:chgData name="Elsa Costes" userId="0984851e-cee1-465a-8af6-889aa39c25ba" providerId="ADAL" clId="{85D1B039-0759-46B7-A345-90415D3B55F2}" dt="2021-06-30T12:22:07.859" v="6972" actId="14100"/>
          <ac:spMkLst>
            <pc:docMk/>
            <pc:sldMk cId="1484690039" sldId="295"/>
            <ac:spMk id="9" creationId="{FD54C27B-7100-4567-8323-E9C4EC0CCE6E}"/>
          </ac:spMkLst>
        </pc:spChg>
        <pc:spChg chg="mod topLvl">
          <ac:chgData name="Elsa Costes" userId="0984851e-cee1-465a-8af6-889aa39c25ba" providerId="ADAL" clId="{85D1B039-0759-46B7-A345-90415D3B55F2}" dt="2021-06-30T12:21:26.411" v="6968" actId="14100"/>
          <ac:spMkLst>
            <pc:docMk/>
            <pc:sldMk cId="1484690039" sldId="295"/>
            <ac:spMk id="10" creationId="{0354515F-1BAB-4C7E-A134-3482F8C18D4C}"/>
          </ac:spMkLst>
        </pc:spChg>
        <pc:spChg chg="add del mod">
          <ac:chgData name="Elsa Costes" userId="0984851e-cee1-465a-8af6-889aa39c25ba" providerId="ADAL" clId="{85D1B039-0759-46B7-A345-90415D3B55F2}" dt="2021-06-30T09:48:32.359" v="6673" actId="478"/>
          <ac:spMkLst>
            <pc:docMk/>
            <pc:sldMk cId="1484690039" sldId="295"/>
            <ac:spMk id="11" creationId="{F309B515-6ADA-4A80-9CD1-2565F492AE70}"/>
          </ac:spMkLst>
        </pc:spChg>
        <pc:spChg chg="add del mod">
          <ac:chgData name="Elsa Costes" userId="0984851e-cee1-465a-8af6-889aa39c25ba" providerId="ADAL" clId="{85D1B039-0759-46B7-A345-90415D3B55F2}" dt="2021-06-30T09:47:02.442" v="6536"/>
          <ac:spMkLst>
            <pc:docMk/>
            <pc:sldMk cId="1484690039" sldId="295"/>
            <ac:spMk id="12" creationId="{D050D4E3-2998-435F-8396-6681579AC873}"/>
          </ac:spMkLst>
        </pc:spChg>
        <pc:spChg chg="add del mod">
          <ac:chgData name="Elsa Costes" userId="0984851e-cee1-465a-8af6-889aa39c25ba" providerId="ADAL" clId="{85D1B039-0759-46B7-A345-90415D3B55F2}" dt="2021-06-30T09:47:09.778" v="6539"/>
          <ac:spMkLst>
            <pc:docMk/>
            <pc:sldMk cId="1484690039" sldId="295"/>
            <ac:spMk id="13" creationId="{69C7CFF0-D5AA-4B33-A9AA-22B62C7432E8}"/>
          </ac:spMkLst>
        </pc:spChg>
        <pc:spChg chg="add mod">
          <ac:chgData name="Elsa Costes" userId="0984851e-cee1-465a-8af6-889aa39c25ba" providerId="ADAL" clId="{85D1B039-0759-46B7-A345-90415D3B55F2}" dt="2021-06-30T09:48:39.543" v="6675" actId="1076"/>
          <ac:spMkLst>
            <pc:docMk/>
            <pc:sldMk cId="1484690039" sldId="295"/>
            <ac:spMk id="14" creationId="{FC59FBDB-180F-464A-9BC4-F0FE7AED4A63}"/>
          </ac:spMkLst>
        </pc:spChg>
        <pc:spChg chg="add mod topLvl">
          <ac:chgData name="Elsa Costes" userId="0984851e-cee1-465a-8af6-889aa39c25ba" providerId="ADAL" clId="{85D1B039-0759-46B7-A345-90415D3B55F2}" dt="2021-06-30T12:22:27.549" v="7013" actId="20577"/>
          <ac:spMkLst>
            <pc:docMk/>
            <pc:sldMk cId="1484690039" sldId="295"/>
            <ac:spMk id="15" creationId="{9BB73D6B-5DB7-42C1-AFD2-F46D1B30D1A2}"/>
          </ac:spMkLst>
        </pc:spChg>
        <pc:spChg chg="add mod topLvl">
          <ac:chgData name="Elsa Costes" userId="0984851e-cee1-465a-8af6-889aa39c25ba" providerId="ADAL" clId="{85D1B039-0759-46B7-A345-90415D3B55F2}" dt="2021-06-30T12:21:26.411" v="6968" actId="14100"/>
          <ac:spMkLst>
            <pc:docMk/>
            <pc:sldMk cId="1484690039" sldId="295"/>
            <ac:spMk id="16" creationId="{A9056532-5561-4D6F-8FD5-B81ABF416B86}"/>
          </ac:spMkLst>
        </pc:spChg>
        <pc:grpChg chg="del mod topLvl">
          <ac:chgData name="Elsa Costes" userId="0984851e-cee1-465a-8af6-889aa39c25ba" providerId="ADAL" clId="{85D1B039-0759-46B7-A345-90415D3B55F2}" dt="2021-06-30T12:21:14.328" v="6967" actId="165"/>
          <ac:grpSpMkLst>
            <pc:docMk/>
            <pc:sldMk cId="1484690039" sldId="295"/>
            <ac:grpSpMk id="4" creationId="{A4D03A05-CD39-4490-81FF-785222CD7457}"/>
          </ac:grpSpMkLst>
        </pc:grpChg>
        <pc:grpChg chg="add del mod">
          <ac:chgData name="Elsa Costes" userId="0984851e-cee1-465a-8af6-889aa39c25ba" providerId="ADAL" clId="{85D1B039-0759-46B7-A345-90415D3B55F2}" dt="2021-06-30T12:21:09.183" v="6966" actId="165"/>
          <ac:grpSpMkLst>
            <pc:docMk/>
            <pc:sldMk cId="1484690039" sldId="295"/>
            <ac:grpSpMk id="17" creationId="{8057B977-EC48-4A4A-A447-F8DC18B6A9B3}"/>
          </ac:grpSpMkLst>
        </pc:grpChg>
        <pc:graphicFrameChg chg="add del mod modGraphic">
          <ac:chgData name="Elsa Costes" userId="0984851e-cee1-465a-8af6-889aa39c25ba" providerId="ADAL" clId="{85D1B039-0759-46B7-A345-90415D3B55F2}" dt="2021-06-30T09:46:10.792" v="6512" actId="18245"/>
          <ac:graphicFrameMkLst>
            <pc:docMk/>
            <pc:sldMk cId="1484690039" sldId="295"/>
            <ac:graphicFrameMk id="3" creationId="{37823854-C6E5-49E7-BEC3-D7538E64E671}"/>
          </ac:graphicFrameMkLst>
        </pc:graphicFrameChg>
      </pc:sldChg>
      <pc:sldChg chg="del">
        <pc:chgData name="Elsa Costes" userId="0984851e-cee1-465a-8af6-889aa39c25ba" providerId="ADAL" clId="{85D1B039-0759-46B7-A345-90415D3B55F2}" dt="2021-04-19T11:33:10.932" v="0" actId="2696"/>
        <pc:sldMkLst>
          <pc:docMk/>
          <pc:sldMk cId="3518608450" sldId="296"/>
        </pc:sldMkLst>
      </pc:sldChg>
      <pc:sldChg chg="del">
        <pc:chgData name="Elsa Costes" userId="0984851e-cee1-465a-8af6-889aa39c25ba" providerId="ADAL" clId="{85D1B039-0759-46B7-A345-90415D3B55F2}" dt="2021-04-19T11:33:10.932" v="0" actId="2696"/>
        <pc:sldMkLst>
          <pc:docMk/>
          <pc:sldMk cId="1620770426" sldId="314"/>
        </pc:sldMkLst>
      </pc:sldChg>
    </pc:docChg>
  </pc:docChgLst>
  <pc:docChgLst>
    <pc:chgData name="Elsa Costes" userId="0984851e-cee1-465a-8af6-889aa39c25ba" providerId="ADAL" clId="{C8ABE3D1-B93A-4B77-B08C-DDA9ACE1162A}"/>
    <pc:docChg chg="addSld delSld modSld">
      <pc:chgData name="Elsa Costes" userId="0984851e-cee1-465a-8af6-889aa39c25ba" providerId="ADAL" clId="{C8ABE3D1-B93A-4B77-B08C-DDA9ACE1162A}" dt="2021-03-30T10:15:46.263" v="2"/>
      <pc:docMkLst>
        <pc:docMk/>
      </pc:docMkLst>
      <pc:sldChg chg="del">
        <pc:chgData name="Elsa Costes" userId="0984851e-cee1-465a-8af6-889aa39c25ba" providerId="ADAL" clId="{C8ABE3D1-B93A-4B77-B08C-DDA9ACE1162A}" dt="2021-03-30T10:15:45.065" v="1" actId="47"/>
        <pc:sldMkLst>
          <pc:docMk/>
          <pc:sldMk cId="3685478881" sldId="256"/>
        </pc:sldMkLst>
      </pc:sldChg>
      <pc:sldChg chg="del">
        <pc:chgData name="Elsa Costes" userId="0984851e-cee1-465a-8af6-889aa39c25ba" providerId="ADAL" clId="{C8ABE3D1-B93A-4B77-B08C-DDA9ACE1162A}" dt="2021-03-30T10:15:44.638" v="0" actId="47"/>
        <pc:sldMkLst>
          <pc:docMk/>
          <pc:sldMk cId="1856279528" sldId="263"/>
        </pc:sldMkLst>
      </pc:sldChg>
      <pc:sldChg chg="add">
        <pc:chgData name="Elsa Costes" userId="0984851e-cee1-465a-8af6-889aa39c25ba" providerId="ADAL" clId="{C8ABE3D1-B93A-4B77-B08C-DDA9ACE1162A}" dt="2021-03-30T10:15:46.263" v="2"/>
        <pc:sldMkLst>
          <pc:docMk/>
          <pc:sldMk cId="2678066142" sldId="278"/>
        </pc:sldMkLst>
      </pc:sldChg>
      <pc:sldChg chg="add">
        <pc:chgData name="Elsa Costes" userId="0984851e-cee1-465a-8af6-889aa39c25ba" providerId="ADAL" clId="{C8ABE3D1-B93A-4B77-B08C-DDA9ACE1162A}" dt="2021-03-30T10:15:46.263" v="2"/>
        <pc:sldMkLst>
          <pc:docMk/>
          <pc:sldMk cId="3957545919" sldId="279"/>
        </pc:sldMkLst>
      </pc:sldChg>
      <pc:sldChg chg="add">
        <pc:chgData name="Elsa Costes" userId="0984851e-cee1-465a-8af6-889aa39c25ba" providerId="ADAL" clId="{C8ABE3D1-B93A-4B77-B08C-DDA9ACE1162A}" dt="2021-03-30T10:15:46.263" v="2"/>
        <pc:sldMkLst>
          <pc:docMk/>
          <pc:sldMk cId="2581342003" sldId="280"/>
        </pc:sldMkLst>
      </pc:sldChg>
      <pc:sldChg chg="add">
        <pc:chgData name="Elsa Costes" userId="0984851e-cee1-465a-8af6-889aa39c25ba" providerId="ADAL" clId="{C8ABE3D1-B93A-4B77-B08C-DDA9ACE1162A}" dt="2021-03-30T10:15:46.263" v="2"/>
        <pc:sldMkLst>
          <pc:docMk/>
          <pc:sldMk cId="1622141702" sldId="281"/>
        </pc:sldMkLst>
      </pc:sldChg>
      <pc:sldChg chg="add">
        <pc:chgData name="Elsa Costes" userId="0984851e-cee1-465a-8af6-889aa39c25ba" providerId="ADAL" clId="{C8ABE3D1-B93A-4B77-B08C-DDA9ACE1162A}" dt="2021-03-30T10:15:46.263" v="2"/>
        <pc:sldMkLst>
          <pc:docMk/>
          <pc:sldMk cId="1693297988" sldId="282"/>
        </pc:sldMkLst>
      </pc:sldChg>
      <pc:sldChg chg="add">
        <pc:chgData name="Elsa Costes" userId="0984851e-cee1-465a-8af6-889aa39c25ba" providerId="ADAL" clId="{C8ABE3D1-B93A-4B77-B08C-DDA9ACE1162A}" dt="2021-03-30T10:15:46.263" v="2"/>
        <pc:sldMkLst>
          <pc:docMk/>
          <pc:sldMk cId="2427845285" sldId="283"/>
        </pc:sldMkLst>
      </pc:sldChg>
      <pc:sldChg chg="add">
        <pc:chgData name="Elsa Costes" userId="0984851e-cee1-465a-8af6-889aa39c25ba" providerId="ADAL" clId="{C8ABE3D1-B93A-4B77-B08C-DDA9ACE1162A}" dt="2021-03-30T10:15:46.263" v="2"/>
        <pc:sldMkLst>
          <pc:docMk/>
          <pc:sldMk cId="440370076" sldId="284"/>
        </pc:sldMkLst>
      </pc:sldChg>
      <pc:sldChg chg="add">
        <pc:chgData name="Elsa Costes" userId="0984851e-cee1-465a-8af6-889aa39c25ba" providerId="ADAL" clId="{C8ABE3D1-B93A-4B77-B08C-DDA9ACE1162A}" dt="2021-03-30T10:15:46.263" v="2"/>
        <pc:sldMkLst>
          <pc:docMk/>
          <pc:sldMk cId="1484142585" sldId="285"/>
        </pc:sldMkLst>
      </pc:sldChg>
      <pc:sldChg chg="add">
        <pc:chgData name="Elsa Costes" userId="0984851e-cee1-465a-8af6-889aa39c25ba" providerId="ADAL" clId="{C8ABE3D1-B93A-4B77-B08C-DDA9ACE1162A}" dt="2021-03-30T10:15:46.263" v="2"/>
        <pc:sldMkLst>
          <pc:docMk/>
          <pc:sldMk cId="4158919056" sldId="286"/>
        </pc:sldMkLst>
      </pc:sldChg>
    </pc:docChg>
  </pc:docChgLst>
  <pc:docChgLst>
    <pc:chgData name="Elsa Costes" userId="0984851e-cee1-465a-8af6-889aa39c25ba" providerId="ADAL" clId="{E66B563D-3230-431D-BD8B-1BF1D8BA89B4}"/>
    <pc:docChg chg="modSld">
      <pc:chgData name="Elsa Costes" userId="0984851e-cee1-465a-8af6-889aa39c25ba" providerId="ADAL" clId="{E66B563D-3230-431D-BD8B-1BF1D8BA89B4}" dt="2023-10-04T11:39:31.681" v="57" actId="20577"/>
      <pc:docMkLst>
        <pc:docMk/>
      </pc:docMkLst>
      <pc:sldChg chg="modSp mod">
        <pc:chgData name="Elsa Costes" userId="0984851e-cee1-465a-8af6-889aa39c25ba" providerId="ADAL" clId="{E66B563D-3230-431D-BD8B-1BF1D8BA89B4}" dt="2023-10-03T15:09:41.355" v="0" actId="20577"/>
        <pc:sldMkLst>
          <pc:docMk/>
          <pc:sldMk cId="2709042940" sldId="256"/>
        </pc:sldMkLst>
        <pc:spChg chg="mod">
          <ac:chgData name="Elsa Costes" userId="0984851e-cee1-465a-8af6-889aa39c25ba" providerId="ADAL" clId="{E66B563D-3230-431D-BD8B-1BF1D8BA89B4}" dt="2023-10-03T15:09:41.355" v="0" actId="20577"/>
          <ac:spMkLst>
            <pc:docMk/>
            <pc:sldMk cId="2709042940" sldId="256"/>
            <ac:spMk id="3" creationId="{883C9356-5C08-4397-AC42-E0C8919159CA}"/>
          </ac:spMkLst>
        </pc:spChg>
      </pc:sldChg>
      <pc:sldChg chg="modSp mod modNotesTx">
        <pc:chgData name="Elsa Costes" userId="0984851e-cee1-465a-8af6-889aa39c25ba" providerId="ADAL" clId="{E66B563D-3230-431D-BD8B-1BF1D8BA89B4}" dt="2023-10-04T11:39:31.681" v="57" actId="20577"/>
        <pc:sldMkLst>
          <pc:docMk/>
          <pc:sldMk cId="1856279528" sldId="263"/>
        </pc:sldMkLst>
        <pc:spChg chg="mod">
          <ac:chgData name="Elsa Costes" userId="0984851e-cee1-465a-8af6-889aa39c25ba" providerId="ADAL" clId="{E66B563D-3230-431D-BD8B-1BF1D8BA89B4}" dt="2023-10-04T11:39:29.646" v="56" actId="20577"/>
          <ac:spMkLst>
            <pc:docMk/>
            <pc:sldMk cId="1856279528" sldId="263"/>
            <ac:spMk id="5" creationId="{00000000-0000-0000-0000-000000000000}"/>
          </ac:spMkLst>
        </pc:spChg>
      </pc:sldChg>
      <pc:sldChg chg="modNotesTx">
        <pc:chgData name="Elsa Costes" userId="0984851e-cee1-465a-8af6-889aa39c25ba" providerId="ADAL" clId="{E66B563D-3230-431D-BD8B-1BF1D8BA89B4}" dt="2023-10-04T11:39:02.506" v="12" actId="20577"/>
        <pc:sldMkLst>
          <pc:docMk/>
          <pc:sldMk cId="474598897" sldId="274"/>
        </pc:sldMkLst>
      </pc:sldChg>
      <pc:sldChg chg="modNotesTx">
        <pc:chgData name="Elsa Costes" userId="0984851e-cee1-465a-8af6-889aa39c25ba" providerId="ADAL" clId="{E66B563D-3230-431D-BD8B-1BF1D8BA89B4}" dt="2023-10-04T11:38:29.126" v="1"/>
        <pc:sldMkLst>
          <pc:docMk/>
          <pc:sldMk cId="4232141027" sldId="292"/>
        </pc:sldMkLst>
      </pc:sldChg>
    </pc:docChg>
  </pc:docChgLst>
  <pc:docChgLst>
    <pc:chgData name="Elsa Costes" userId="0984851e-cee1-465a-8af6-889aa39c25ba" providerId="ADAL" clId="{22B03A5E-DB8C-4E6A-A4F2-87555078845D}"/>
    <pc:docChg chg="custSel addSld delSld modSld">
      <pc:chgData name="Elsa Costes" userId="0984851e-cee1-465a-8af6-889aa39c25ba" providerId="ADAL" clId="{22B03A5E-DB8C-4E6A-A4F2-87555078845D}" dt="2024-03-21T10:36:18.319" v="226" actId="2696"/>
      <pc:docMkLst>
        <pc:docMk/>
      </pc:docMkLst>
      <pc:sldChg chg="modSp add del mod">
        <pc:chgData name="Elsa Costes" userId="0984851e-cee1-465a-8af6-889aa39c25ba" providerId="ADAL" clId="{22B03A5E-DB8C-4E6A-A4F2-87555078845D}" dt="2024-03-21T10:36:18.319" v="226" actId="2696"/>
        <pc:sldMkLst>
          <pc:docMk/>
          <pc:sldMk cId="704307719" sldId="301"/>
        </pc:sldMkLst>
        <pc:spChg chg="mod">
          <ac:chgData name="Elsa Costes" userId="0984851e-cee1-465a-8af6-889aa39c25ba" providerId="ADAL" clId="{22B03A5E-DB8C-4E6A-A4F2-87555078845D}" dt="2024-03-21T10:29:57.034" v="25" actId="20578"/>
          <ac:spMkLst>
            <pc:docMk/>
            <pc:sldMk cId="704307719" sldId="301"/>
            <ac:spMk id="3" creationId="{20DE2223-CB5F-484B-A7AB-9CD0E577F57A}"/>
          </ac:spMkLst>
        </pc:spChg>
        <pc:spChg chg="mod">
          <ac:chgData name="Elsa Costes" userId="0984851e-cee1-465a-8af6-889aa39c25ba" providerId="ADAL" clId="{22B03A5E-DB8C-4E6A-A4F2-87555078845D}" dt="2024-03-21T10:29:57.034" v="25" actId="20578"/>
          <ac:spMkLst>
            <pc:docMk/>
            <pc:sldMk cId="704307719" sldId="301"/>
            <ac:spMk id="4" creationId="{C14F5E04-13CF-4C00-878C-59FDF5D59DEF}"/>
          </ac:spMkLst>
        </pc:spChg>
        <pc:spChg chg="mod">
          <ac:chgData name="Elsa Costes" userId="0984851e-cee1-465a-8af6-889aa39c25ba" providerId="ADAL" clId="{22B03A5E-DB8C-4E6A-A4F2-87555078845D}" dt="2024-03-21T10:29:57.034" v="25" actId="20578"/>
          <ac:spMkLst>
            <pc:docMk/>
            <pc:sldMk cId="704307719" sldId="301"/>
            <ac:spMk id="5" creationId="{099DBFA3-8484-4921-A52C-1BD3472338D0}"/>
          </ac:spMkLst>
        </pc:spChg>
        <pc:spChg chg="mod">
          <ac:chgData name="Elsa Costes" userId="0984851e-cee1-465a-8af6-889aa39c25ba" providerId="ADAL" clId="{22B03A5E-DB8C-4E6A-A4F2-87555078845D}" dt="2024-03-21T10:29:57.034" v="25" actId="20578"/>
          <ac:spMkLst>
            <pc:docMk/>
            <pc:sldMk cId="704307719" sldId="301"/>
            <ac:spMk id="6" creationId="{8B455715-FBC6-4F40-8FFC-DCF9D1C7CADE}"/>
          </ac:spMkLst>
        </pc:spChg>
        <pc:spChg chg="mod">
          <ac:chgData name="Elsa Costes" userId="0984851e-cee1-465a-8af6-889aa39c25ba" providerId="ADAL" clId="{22B03A5E-DB8C-4E6A-A4F2-87555078845D}" dt="2024-03-21T10:29:57.034" v="25" actId="20578"/>
          <ac:spMkLst>
            <pc:docMk/>
            <pc:sldMk cId="704307719" sldId="301"/>
            <ac:spMk id="7" creationId="{517CDEFC-F4D5-49F7-8C23-A9E12FAAAD14}"/>
          </ac:spMkLst>
        </pc:spChg>
        <pc:spChg chg="mod">
          <ac:chgData name="Elsa Costes" userId="0984851e-cee1-465a-8af6-889aa39c25ba" providerId="ADAL" clId="{22B03A5E-DB8C-4E6A-A4F2-87555078845D}" dt="2024-03-21T10:30:43.297" v="120" actId="20577"/>
          <ac:spMkLst>
            <pc:docMk/>
            <pc:sldMk cId="704307719" sldId="301"/>
            <ac:spMk id="11" creationId="{D75113F1-ACF8-4E66-873E-55B20EB01222}"/>
          </ac:spMkLst>
        </pc:spChg>
        <pc:spChg chg="mod">
          <ac:chgData name="Elsa Costes" userId="0984851e-cee1-465a-8af6-889aa39c25ba" providerId="ADAL" clId="{22B03A5E-DB8C-4E6A-A4F2-87555078845D}" dt="2024-03-21T10:30:25.404" v="61" actId="20577"/>
          <ac:spMkLst>
            <pc:docMk/>
            <pc:sldMk cId="704307719" sldId="301"/>
            <ac:spMk id="12" creationId="{C426A240-6008-4E5F-913D-17AD10EE2FDE}"/>
          </ac:spMkLst>
        </pc:spChg>
        <pc:spChg chg="mod">
          <ac:chgData name="Elsa Costes" userId="0984851e-cee1-465a-8af6-889aa39c25ba" providerId="ADAL" clId="{22B03A5E-DB8C-4E6A-A4F2-87555078845D}" dt="2024-03-21T10:31:31.111" v="225" actId="1076"/>
          <ac:spMkLst>
            <pc:docMk/>
            <pc:sldMk cId="704307719" sldId="301"/>
            <ac:spMk id="13" creationId="{135F8424-9E13-45D6-81F1-878A96885369}"/>
          </ac:spMkLst>
        </pc:spChg>
        <pc:spChg chg="mod">
          <ac:chgData name="Elsa Costes" userId="0984851e-cee1-465a-8af6-889aa39c25ba" providerId="ADAL" clId="{22B03A5E-DB8C-4E6A-A4F2-87555078845D}" dt="2024-03-21T10:29:57.034" v="25" actId="20578"/>
          <ac:spMkLst>
            <pc:docMk/>
            <pc:sldMk cId="704307719" sldId="301"/>
            <ac:spMk id="14" creationId="{80DCDDB3-0228-40DA-9B2C-2CAFF02CF7C3}"/>
          </ac:spMkLst>
        </pc:spChg>
        <pc:spChg chg="mod">
          <ac:chgData name="Elsa Costes" userId="0984851e-cee1-465a-8af6-889aa39c25ba" providerId="ADAL" clId="{22B03A5E-DB8C-4E6A-A4F2-87555078845D}" dt="2024-03-21T10:29:57.034" v="25" actId="20578"/>
          <ac:spMkLst>
            <pc:docMk/>
            <pc:sldMk cId="704307719" sldId="301"/>
            <ac:spMk id="15" creationId="{48A0A4D2-64E0-4853-805A-2B1C4C158F47}"/>
          </ac:spMkLst>
        </pc:spChg>
        <pc:spChg chg="mod">
          <ac:chgData name="Elsa Costes" userId="0984851e-cee1-465a-8af6-889aa39c25ba" providerId="ADAL" clId="{22B03A5E-DB8C-4E6A-A4F2-87555078845D}" dt="2024-03-21T10:30:15.514" v="59" actId="20577"/>
          <ac:spMkLst>
            <pc:docMk/>
            <pc:sldMk cId="704307719" sldId="301"/>
            <ac:spMk id="16" creationId="{62B08325-8F20-4773-A834-E497E8A7F183}"/>
          </ac:spMkLst>
        </pc:spChg>
        <pc:spChg chg="mod">
          <ac:chgData name="Elsa Costes" userId="0984851e-cee1-465a-8af6-889aa39c25ba" providerId="ADAL" clId="{22B03A5E-DB8C-4E6A-A4F2-87555078845D}" dt="2024-03-21T10:29:57.034" v="25" actId="20578"/>
          <ac:spMkLst>
            <pc:docMk/>
            <pc:sldMk cId="704307719" sldId="301"/>
            <ac:spMk id="17" creationId="{FFD53B5A-4525-4A1A-8231-C636917BA0D5}"/>
          </ac:spMkLst>
        </pc:spChg>
        <pc:spChg chg="mod">
          <ac:chgData name="Elsa Costes" userId="0984851e-cee1-465a-8af6-889aa39c25ba" providerId="ADAL" clId="{22B03A5E-DB8C-4E6A-A4F2-87555078845D}" dt="2024-03-21T10:29:57.034" v="25" actId="20578"/>
          <ac:spMkLst>
            <pc:docMk/>
            <pc:sldMk cId="704307719" sldId="301"/>
            <ac:spMk id="18" creationId="{74BA47D1-DB9C-471B-ACD1-D2E85E6A678D}"/>
          </ac:spMkLst>
        </pc:spChg>
        <pc:grpChg chg="mod">
          <ac:chgData name="Elsa Costes" userId="0984851e-cee1-465a-8af6-889aa39c25ba" providerId="ADAL" clId="{22B03A5E-DB8C-4E6A-A4F2-87555078845D}" dt="2024-03-21T10:29:57.034" v="25" actId="20578"/>
          <ac:grpSpMkLst>
            <pc:docMk/>
            <pc:sldMk cId="704307719" sldId="301"/>
            <ac:grpSpMk id="9" creationId="{8E43B580-F9D1-41B3-91CD-C4CEF76A813C}"/>
          </ac:grpSpMkLst>
        </pc:grpChg>
        <pc:grpChg chg="mod">
          <ac:chgData name="Elsa Costes" userId="0984851e-cee1-465a-8af6-889aa39c25ba" providerId="ADAL" clId="{22B03A5E-DB8C-4E6A-A4F2-87555078845D}" dt="2024-03-21T10:29:57.034" v="25" actId="20578"/>
          <ac:grpSpMkLst>
            <pc:docMk/>
            <pc:sldMk cId="704307719" sldId="301"/>
            <ac:grpSpMk id="10" creationId="{B5F3E4A3-47BB-4D0C-9A01-7E461BBCFED4}"/>
          </ac:grpSpMkLst>
        </pc:grpChg>
        <pc:grpChg chg="mod">
          <ac:chgData name="Elsa Costes" userId="0984851e-cee1-465a-8af6-889aa39c25ba" providerId="ADAL" clId="{22B03A5E-DB8C-4E6A-A4F2-87555078845D}" dt="2024-03-21T10:29:57.034" v="25" actId="20578"/>
          <ac:grpSpMkLst>
            <pc:docMk/>
            <pc:sldMk cId="704307719" sldId="301"/>
            <ac:grpSpMk id="19" creationId="{8F9D78A7-8E4A-47BE-B57E-777D3F293A19}"/>
          </ac:grpSpMkLst>
        </pc:gr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DC288-03E4-45F5-85EF-0DFA17D97808}"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6636C025-6D78-4F93-ADDE-A16915B92178}">
      <dgm:prSet custT="1"/>
      <dgm:spPr/>
      <dgm:t>
        <a:bodyPr/>
        <a:lstStyle/>
        <a:p>
          <a:r>
            <a:rPr lang="en-US" sz="2400"/>
            <a:t>Alla vill känna sig: </a:t>
          </a:r>
          <a:endParaRPr lang="en-US" sz="2400" dirty="0"/>
        </a:p>
      </dgm:t>
    </dgm:pt>
    <dgm:pt modelId="{1E9E8ACE-BCD4-4774-AAE3-0D898A24D69B}" type="parTrans" cxnId="{C67854AD-0D89-4D20-B5DD-A05EE9809E22}">
      <dgm:prSet/>
      <dgm:spPr/>
      <dgm:t>
        <a:bodyPr/>
        <a:lstStyle/>
        <a:p>
          <a:endParaRPr lang="en-US"/>
        </a:p>
      </dgm:t>
    </dgm:pt>
    <dgm:pt modelId="{EE938633-1A3F-4F11-BEC4-A3665B8E9FAC}" type="sibTrans" cxnId="{C67854AD-0D89-4D20-B5DD-A05EE9809E22}">
      <dgm:prSet/>
      <dgm:spPr/>
      <dgm:t>
        <a:bodyPr/>
        <a:lstStyle/>
        <a:p>
          <a:endParaRPr lang="en-US"/>
        </a:p>
      </dgm:t>
    </dgm:pt>
    <dgm:pt modelId="{35B1A0DB-4187-4BFC-9BFC-77200BF2AE88}">
      <dgm:prSet/>
      <dgm:spPr/>
      <dgm:t>
        <a:bodyPr/>
        <a:lstStyle/>
        <a:p>
          <a:r>
            <a:rPr lang="en-US"/>
            <a:t>Betydelsefulla</a:t>
          </a:r>
        </a:p>
      </dgm:t>
    </dgm:pt>
    <dgm:pt modelId="{161EC3A7-2DA0-4B72-A049-BEFAF4916A5D}" type="parTrans" cxnId="{120E2737-065C-4E70-A582-6834F986106C}">
      <dgm:prSet/>
      <dgm:spPr/>
      <dgm:t>
        <a:bodyPr/>
        <a:lstStyle/>
        <a:p>
          <a:endParaRPr lang="en-US"/>
        </a:p>
      </dgm:t>
    </dgm:pt>
    <dgm:pt modelId="{694BBC78-F736-440F-B101-2D03E4DAB4D3}" type="sibTrans" cxnId="{120E2737-065C-4E70-A582-6834F986106C}">
      <dgm:prSet/>
      <dgm:spPr/>
      <dgm:t>
        <a:bodyPr/>
        <a:lstStyle/>
        <a:p>
          <a:endParaRPr lang="en-US"/>
        </a:p>
      </dgm:t>
    </dgm:pt>
    <dgm:pt modelId="{A04E6A11-7236-4253-A032-C3D4BF3BEB02}">
      <dgm:prSet/>
      <dgm:spPr/>
      <dgm:t>
        <a:bodyPr/>
        <a:lstStyle/>
        <a:p>
          <a:r>
            <a:rPr lang="en-US"/>
            <a:t>Kompetenta</a:t>
          </a:r>
        </a:p>
      </dgm:t>
    </dgm:pt>
    <dgm:pt modelId="{B24F7CE3-44D3-4F54-86AE-D2913FF863B7}" type="parTrans" cxnId="{26DBD242-AB2D-40F3-A970-4DF0E7CD4EEE}">
      <dgm:prSet/>
      <dgm:spPr/>
      <dgm:t>
        <a:bodyPr/>
        <a:lstStyle/>
        <a:p>
          <a:endParaRPr lang="en-US"/>
        </a:p>
      </dgm:t>
    </dgm:pt>
    <dgm:pt modelId="{F1FB7BA0-AB79-478A-87EE-5655524A2DEC}" type="sibTrans" cxnId="{26DBD242-AB2D-40F3-A970-4DF0E7CD4EEE}">
      <dgm:prSet/>
      <dgm:spPr/>
      <dgm:t>
        <a:bodyPr/>
        <a:lstStyle/>
        <a:p>
          <a:endParaRPr lang="en-US"/>
        </a:p>
      </dgm:t>
    </dgm:pt>
    <dgm:pt modelId="{23435C16-EBA4-48D5-B733-B80F4BF0712D}">
      <dgm:prSet/>
      <dgm:spPr/>
      <dgm:t>
        <a:bodyPr/>
        <a:lstStyle/>
        <a:p>
          <a:r>
            <a:rPr lang="en-US"/>
            <a:t>Omtyckta</a:t>
          </a:r>
        </a:p>
      </dgm:t>
    </dgm:pt>
    <dgm:pt modelId="{BE7E8AA2-530A-4341-9E38-0976E0A32FAB}" type="parTrans" cxnId="{47B66C59-430D-4B67-889B-DF27FB0869C3}">
      <dgm:prSet/>
      <dgm:spPr/>
      <dgm:t>
        <a:bodyPr/>
        <a:lstStyle/>
        <a:p>
          <a:endParaRPr lang="en-US"/>
        </a:p>
      </dgm:t>
    </dgm:pt>
    <dgm:pt modelId="{3CAC1935-E469-4E9A-8B80-D426489BC5BB}" type="sibTrans" cxnId="{47B66C59-430D-4B67-889B-DF27FB0869C3}">
      <dgm:prSet/>
      <dgm:spPr/>
      <dgm:t>
        <a:bodyPr/>
        <a:lstStyle/>
        <a:p>
          <a:endParaRPr lang="en-US"/>
        </a:p>
      </dgm:t>
    </dgm:pt>
    <dgm:pt modelId="{329B8708-D029-4666-A51F-8DCD90DA0109}">
      <dgm:prSet custT="1"/>
      <dgm:spPr/>
      <dgm:t>
        <a:bodyPr/>
        <a:lstStyle/>
        <a:p>
          <a:r>
            <a:rPr lang="en-US" sz="2400"/>
            <a:t>Alla  känner någon slags rädsla för att bli: </a:t>
          </a:r>
          <a:endParaRPr lang="en-US" sz="2400" dirty="0"/>
        </a:p>
      </dgm:t>
    </dgm:pt>
    <dgm:pt modelId="{E1126C64-5720-45A9-AA80-6EA334323C09}" type="parTrans" cxnId="{4B4512E5-2F19-48CF-9321-D67ABE0F76E3}">
      <dgm:prSet/>
      <dgm:spPr/>
      <dgm:t>
        <a:bodyPr/>
        <a:lstStyle/>
        <a:p>
          <a:endParaRPr lang="en-US"/>
        </a:p>
      </dgm:t>
    </dgm:pt>
    <dgm:pt modelId="{6E999D39-2AC7-46C0-81DE-79862910174E}" type="sibTrans" cxnId="{4B4512E5-2F19-48CF-9321-D67ABE0F76E3}">
      <dgm:prSet/>
      <dgm:spPr/>
      <dgm:t>
        <a:bodyPr/>
        <a:lstStyle/>
        <a:p>
          <a:endParaRPr lang="en-US"/>
        </a:p>
      </dgm:t>
    </dgm:pt>
    <dgm:pt modelId="{DC1BB51A-29EA-470E-92D4-8B21A8697E76}">
      <dgm:prSet/>
      <dgm:spPr/>
      <dgm:t>
        <a:bodyPr/>
        <a:lstStyle/>
        <a:p>
          <a:r>
            <a:rPr lang="en-US" dirty="0"/>
            <a:t>Ignorerade</a:t>
          </a:r>
        </a:p>
      </dgm:t>
    </dgm:pt>
    <dgm:pt modelId="{5086F2F7-4D7D-410F-8D8B-0D069FF42B94}" type="parTrans" cxnId="{8264953D-72BE-4D7E-A691-759D0CFC9889}">
      <dgm:prSet/>
      <dgm:spPr/>
      <dgm:t>
        <a:bodyPr/>
        <a:lstStyle/>
        <a:p>
          <a:endParaRPr lang="en-US"/>
        </a:p>
      </dgm:t>
    </dgm:pt>
    <dgm:pt modelId="{BC24C10F-1880-41D7-8525-022BC38B99FA}" type="sibTrans" cxnId="{8264953D-72BE-4D7E-A691-759D0CFC9889}">
      <dgm:prSet/>
      <dgm:spPr/>
      <dgm:t>
        <a:bodyPr/>
        <a:lstStyle/>
        <a:p>
          <a:endParaRPr lang="en-US"/>
        </a:p>
      </dgm:t>
    </dgm:pt>
    <dgm:pt modelId="{32FC30EE-7C3A-4BA1-B56B-768FE39FA0CB}">
      <dgm:prSet/>
      <dgm:spPr/>
      <dgm:t>
        <a:bodyPr/>
        <a:lstStyle/>
        <a:p>
          <a:r>
            <a:rPr lang="en-US"/>
            <a:t>Förodmjukade</a:t>
          </a:r>
        </a:p>
      </dgm:t>
    </dgm:pt>
    <dgm:pt modelId="{905E8DB8-3179-407D-B1C1-898A703E5E92}" type="parTrans" cxnId="{46521526-E083-4B36-A34C-A12BA96C9073}">
      <dgm:prSet/>
      <dgm:spPr/>
      <dgm:t>
        <a:bodyPr/>
        <a:lstStyle/>
        <a:p>
          <a:endParaRPr lang="en-US"/>
        </a:p>
      </dgm:t>
    </dgm:pt>
    <dgm:pt modelId="{DF0E357E-2ED5-49E4-B74B-036C351F2E61}" type="sibTrans" cxnId="{46521526-E083-4B36-A34C-A12BA96C9073}">
      <dgm:prSet/>
      <dgm:spPr/>
      <dgm:t>
        <a:bodyPr/>
        <a:lstStyle/>
        <a:p>
          <a:endParaRPr lang="en-US"/>
        </a:p>
      </dgm:t>
    </dgm:pt>
    <dgm:pt modelId="{CD6458B6-E213-43CE-84AF-E06A3A2E1A2B}">
      <dgm:prSet/>
      <dgm:spPr/>
      <dgm:t>
        <a:bodyPr/>
        <a:lstStyle/>
        <a:p>
          <a:r>
            <a:rPr lang="en-US"/>
            <a:t>Avvisade</a:t>
          </a:r>
        </a:p>
      </dgm:t>
    </dgm:pt>
    <dgm:pt modelId="{386EA282-7C26-4E7B-BF3F-B82A2083A5DC}" type="parTrans" cxnId="{D8901C1A-AEE1-4995-9D20-2F2529732039}">
      <dgm:prSet/>
      <dgm:spPr/>
      <dgm:t>
        <a:bodyPr/>
        <a:lstStyle/>
        <a:p>
          <a:endParaRPr lang="en-US"/>
        </a:p>
      </dgm:t>
    </dgm:pt>
    <dgm:pt modelId="{A7346847-B43F-4C63-ABFC-6196D0B2C4E0}" type="sibTrans" cxnId="{D8901C1A-AEE1-4995-9D20-2F2529732039}">
      <dgm:prSet/>
      <dgm:spPr/>
      <dgm:t>
        <a:bodyPr/>
        <a:lstStyle/>
        <a:p>
          <a:endParaRPr lang="en-US"/>
        </a:p>
      </dgm:t>
    </dgm:pt>
    <dgm:pt modelId="{36FFFF25-F00B-4EED-A6BD-11437CEADCD2}" type="pres">
      <dgm:prSet presAssocID="{EB9DC288-03E4-45F5-85EF-0DFA17D97808}" presName="vert0" presStyleCnt="0">
        <dgm:presLayoutVars>
          <dgm:dir/>
          <dgm:animOne val="branch"/>
          <dgm:animLvl val="lvl"/>
        </dgm:presLayoutVars>
      </dgm:prSet>
      <dgm:spPr/>
    </dgm:pt>
    <dgm:pt modelId="{1F7FB3B2-66E4-459C-8F60-61F899889C17}" type="pres">
      <dgm:prSet presAssocID="{6636C025-6D78-4F93-ADDE-A16915B92178}" presName="thickLine" presStyleLbl="alignNode1" presStyleIdx="0" presStyleCnt="2"/>
      <dgm:spPr/>
    </dgm:pt>
    <dgm:pt modelId="{A39091C7-77A5-4AE8-82E3-1566B14E949A}" type="pres">
      <dgm:prSet presAssocID="{6636C025-6D78-4F93-ADDE-A16915B92178}" presName="horz1" presStyleCnt="0"/>
      <dgm:spPr/>
    </dgm:pt>
    <dgm:pt modelId="{CD8D2628-71D5-4E3A-BA9D-473386FBC254}" type="pres">
      <dgm:prSet presAssocID="{6636C025-6D78-4F93-ADDE-A16915B92178}" presName="tx1" presStyleLbl="revTx" presStyleIdx="0" presStyleCnt="8" custScaleX="400016"/>
      <dgm:spPr/>
    </dgm:pt>
    <dgm:pt modelId="{0127BB8C-6920-4FB3-A0C9-266AA88C3EF2}" type="pres">
      <dgm:prSet presAssocID="{6636C025-6D78-4F93-ADDE-A16915B92178}" presName="vert1" presStyleCnt="0"/>
      <dgm:spPr/>
    </dgm:pt>
    <dgm:pt modelId="{B8EEF2D7-79FD-4940-9E98-FD98946EE3FD}" type="pres">
      <dgm:prSet presAssocID="{35B1A0DB-4187-4BFC-9BFC-77200BF2AE88}" presName="vertSpace2a" presStyleCnt="0"/>
      <dgm:spPr/>
    </dgm:pt>
    <dgm:pt modelId="{532E6015-F7F4-40B3-B0FE-431B4A84B9B6}" type="pres">
      <dgm:prSet presAssocID="{35B1A0DB-4187-4BFC-9BFC-77200BF2AE88}" presName="horz2" presStyleCnt="0"/>
      <dgm:spPr/>
    </dgm:pt>
    <dgm:pt modelId="{0F1C824D-9D04-4827-9F90-CC776E67147A}" type="pres">
      <dgm:prSet presAssocID="{35B1A0DB-4187-4BFC-9BFC-77200BF2AE88}" presName="horzSpace2" presStyleCnt="0"/>
      <dgm:spPr/>
    </dgm:pt>
    <dgm:pt modelId="{DEFAF772-324B-44E0-9172-01D0B4077A01}" type="pres">
      <dgm:prSet presAssocID="{35B1A0DB-4187-4BFC-9BFC-77200BF2AE88}" presName="tx2" presStyleLbl="revTx" presStyleIdx="1" presStyleCnt="8"/>
      <dgm:spPr/>
    </dgm:pt>
    <dgm:pt modelId="{3BF60EC1-BD4F-4C61-AA23-EDDCBAAB0C8C}" type="pres">
      <dgm:prSet presAssocID="{35B1A0DB-4187-4BFC-9BFC-77200BF2AE88}" presName="vert2" presStyleCnt="0"/>
      <dgm:spPr/>
    </dgm:pt>
    <dgm:pt modelId="{47504A73-7B7A-4B5D-A8B6-983D2D7B5E37}" type="pres">
      <dgm:prSet presAssocID="{35B1A0DB-4187-4BFC-9BFC-77200BF2AE88}" presName="thinLine2b" presStyleLbl="callout" presStyleIdx="0" presStyleCnt="6"/>
      <dgm:spPr/>
    </dgm:pt>
    <dgm:pt modelId="{DDD56BB8-7127-4578-AE6D-991A9F27E53D}" type="pres">
      <dgm:prSet presAssocID="{35B1A0DB-4187-4BFC-9BFC-77200BF2AE88}" presName="vertSpace2b" presStyleCnt="0"/>
      <dgm:spPr/>
    </dgm:pt>
    <dgm:pt modelId="{7CCB9F16-B500-46D6-B442-09711D5FB826}" type="pres">
      <dgm:prSet presAssocID="{A04E6A11-7236-4253-A032-C3D4BF3BEB02}" presName="horz2" presStyleCnt="0"/>
      <dgm:spPr/>
    </dgm:pt>
    <dgm:pt modelId="{E3BF2C06-72A6-4605-B7C8-40CF0170DCAC}" type="pres">
      <dgm:prSet presAssocID="{A04E6A11-7236-4253-A032-C3D4BF3BEB02}" presName="horzSpace2" presStyleCnt="0"/>
      <dgm:spPr/>
    </dgm:pt>
    <dgm:pt modelId="{BB18E103-3B8A-4B12-8D42-D4B80A71F9C5}" type="pres">
      <dgm:prSet presAssocID="{A04E6A11-7236-4253-A032-C3D4BF3BEB02}" presName="tx2" presStyleLbl="revTx" presStyleIdx="2" presStyleCnt="8"/>
      <dgm:spPr/>
    </dgm:pt>
    <dgm:pt modelId="{AAC0D3D7-41C9-4617-8B77-52F08A603A19}" type="pres">
      <dgm:prSet presAssocID="{A04E6A11-7236-4253-A032-C3D4BF3BEB02}" presName="vert2" presStyleCnt="0"/>
      <dgm:spPr/>
    </dgm:pt>
    <dgm:pt modelId="{859760C5-59B7-4BCF-BB8C-717FA9FF4643}" type="pres">
      <dgm:prSet presAssocID="{A04E6A11-7236-4253-A032-C3D4BF3BEB02}" presName="thinLine2b" presStyleLbl="callout" presStyleIdx="1" presStyleCnt="6"/>
      <dgm:spPr/>
    </dgm:pt>
    <dgm:pt modelId="{C33FD35D-62EF-4358-AFFC-EDA642497E15}" type="pres">
      <dgm:prSet presAssocID="{A04E6A11-7236-4253-A032-C3D4BF3BEB02}" presName="vertSpace2b" presStyleCnt="0"/>
      <dgm:spPr/>
    </dgm:pt>
    <dgm:pt modelId="{6510F7F1-EEF2-433F-8A08-A219CE9CF488}" type="pres">
      <dgm:prSet presAssocID="{23435C16-EBA4-48D5-B733-B80F4BF0712D}" presName="horz2" presStyleCnt="0"/>
      <dgm:spPr/>
    </dgm:pt>
    <dgm:pt modelId="{439F1079-31D5-481B-96F8-F33A3899A2CB}" type="pres">
      <dgm:prSet presAssocID="{23435C16-EBA4-48D5-B733-B80F4BF0712D}" presName="horzSpace2" presStyleCnt="0"/>
      <dgm:spPr/>
    </dgm:pt>
    <dgm:pt modelId="{35E3413D-4E2B-4B70-8762-8D9B7CBD1510}" type="pres">
      <dgm:prSet presAssocID="{23435C16-EBA4-48D5-B733-B80F4BF0712D}" presName="tx2" presStyleLbl="revTx" presStyleIdx="3" presStyleCnt="8"/>
      <dgm:spPr/>
    </dgm:pt>
    <dgm:pt modelId="{9621B8D1-3BE6-4D90-954E-5FDDF7DD1A49}" type="pres">
      <dgm:prSet presAssocID="{23435C16-EBA4-48D5-B733-B80F4BF0712D}" presName="vert2" presStyleCnt="0"/>
      <dgm:spPr/>
    </dgm:pt>
    <dgm:pt modelId="{5857A060-5487-4AAD-B658-B86885C8902B}" type="pres">
      <dgm:prSet presAssocID="{23435C16-EBA4-48D5-B733-B80F4BF0712D}" presName="thinLine2b" presStyleLbl="callout" presStyleIdx="2" presStyleCnt="6"/>
      <dgm:spPr/>
    </dgm:pt>
    <dgm:pt modelId="{9ED0A5B6-F868-4BE3-989B-53DB9EAB7C43}" type="pres">
      <dgm:prSet presAssocID="{23435C16-EBA4-48D5-B733-B80F4BF0712D}" presName="vertSpace2b" presStyleCnt="0"/>
      <dgm:spPr/>
    </dgm:pt>
    <dgm:pt modelId="{39A37C93-30E4-46D3-999A-619167D7277C}" type="pres">
      <dgm:prSet presAssocID="{329B8708-D029-4666-A51F-8DCD90DA0109}" presName="thickLine" presStyleLbl="alignNode1" presStyleIdx="1" presStyleCnt="2"/>
      <dgm:spPr/>
    </dgm:pt>
    <dgm:pt modelId="{E1E51E43-3BF7-464A-806B-63B7318AC4AE}" type="pres">
      <dgm:prSet presAssocID="{329B8708-D029-4666-A51F-8DCD90DA0109}" presName="horz1" presStyleCnt="0"/>
      <dgm:spPr/>
    </dgm:pt>
    <dgm:pt modelId="{9F54EB02-603A-4073-9878-52192220335F}" type="pres">
      <dgm:prSet presAssocID="{329B8708-D029-4666-A51F-8DCD90DA0109}" presName="tx1" presStyleLbl="revTx" presStyleIdx="4" presStyleCnt="8" custScaleX="400058"/>
      <dgm:spPr/>
    </dgm:pt>
    <dgm:pt modelId="{277D5475-8E11-4D51-9E69-C5FD972B7334}" type="pres">
      <dgm:prSet presAssocID="{329B8708-D029-4666-A51F-8DCD90DA0109}" presName="vert1" presStyleCnt="0"/>
      <dgm:spPr/>
    </dgm:pt>
    <dgm:pt modelId="{8A9E2369-FA2C-4A05-AFDB-8DC64029BD00}" type="pres">
      <dgm:prSet presAssocID="{DC1BB51A-29EA-470E-92D4-8B21A8697E76}" presName="vertSpace2a" presStyleCnt="0"/>
      <dgm:spPr/>
    </dgm:pt>
    <dgm:pt modelId="{23E9FBDA-DCAA-4F46-8115-4F6458F8E59D}" type="pres">
      <dgm:prSet presAssocID="{DC1BB51A-29EA-470E-92D4-8B21A8697E76}" presName="horz2" presStyleCnt="0"/>
      <dgm:spPr/>
    </dgm:pt>
    <dgm:pt modelId="{59F7A45E-4060-4771-B43D-4F61A6F05B11}" type="pres">
      <dgm:prSet presAssocID="{DC1BB51A-29EA-470E-92D4-8B21A8697E76}" presName="horzSpace2" presStyleCnt="0"/>
      <dgm:spPr/>
    </dgm:pt>
    <dgm:pt modelId="{7FC93D5B-CFB0-428E-8D53-5D2E9F82CCE1}" type="pres">
      <dgm:prSet presAssocID="{DC1BB51A-29EA-470E-92D4-8B21A8697E76}" presName="tx2" presStyleLbl="revTx" presStyleIdx="5" presStyleCnt="8"/>
      <dgm:spPr/>
    </dgm:pt>
    <dgm:pt modelId="{93A2DE02-6A40-4FBB-8BA0-4096F0030092}" type="pres">
      <dgm:prSet presAssocID="{DC1BB51A-29EA-470E-92D4-8B21A8697E76}" presName="vert2" presStyleCnt="0"/>
      <dgm:spPr/>
    </dgm:pt>
    <dgm:pt modelId="{7C624BDE-D351-4E49-B2B6-C73E9CF1D49C}" type="pres">
      <dgm:prSet presAssocID="{DC1BB51A-29EA-470E-92D4-8B21A8697E76}" presName="thinLine2b" presStyleLbl="callout" presStyleIdx="3" presStyleCnt="6"/>
      <dgm:spPr/>
    </dgm:pt>
    <dgm:pt modelId="{64C893F5-D8E0-4742-B533-D1B69432BBF7}" type="pres">
      <dgm:prSet presAssocID="{DC1BB51A-29EA-470E-92D4-8B21A8697E76}" presName="vertSpace2b" presStyleCnt="0"/>
      <dgm:spPr/>
    </dgm:pt>
    <dgm:pt modelId="{9D73F401-2DAE-45C8-9CA4-44385DC1359D}" type="pres">
      <dgm:prSet presAssocID="{32FC30EE-7C3A-4BA1-B56B-768FE39FA0CB}" presName="horz2" presStyleCnt="0"/>
      <dgm:spPr/>
    </dgm:pt>
    <dgm:pt modelId="{F6FA7F7C-F2CF-4520-9B72-936151FFB25B}" type="pres">
      <dgm:prSet presAssocID="{32FC30EE-7C3A-4BA1-B56B-768FE39FA0CB}" presName="horzSpace2" presStyleCnt="0"/>
      <dgm:spPr/>
    </dgm:pt>
    <dgm:pt modelId="{7CEE9B41-94FA-4B99-B279-DDA569C17355}" type="pres">
      <dgm:prSet presAssocID="{32FC30EE-7C3A-4BA1-B56B-768FE39FA0CB}" presName="tx2" presStyleLbl="revTx" presStyleIdx="6" presStyleCnt="8"/>
      <dgm:spPr/>
    </dgm:pt>
    <dgm:pt modelId="{4E94EE21-794F-48DE-B12E-8AB9481ED3B9}" type="pres">
      <dgm:prSet presAssocID="{32FC30EE-7C3A-4BA1-B56B-768FE39FA0CB}" presName="vert2" presStyleCnt="0"/>
      <dgm:spPr/>
    </dgm:pt>
    <dgm:pt modelId="{853ECE5C-E603-4879-B9AA-88FC615E4EB2}" type="pres">
      <dgm:prSet presAssocID="{32FC30EE-7C3A-4BA1-B56B-768FE39FA0CB}" presName="thinLine2b" presStyleLbl="callout" presStyleIdx="4" presStyleCnt="6"/>
      <dgm:spPr/>
    </dgm:pt>
    <dgm:pt modelId="{A5633394-163C-4AAF-B829-FA09029F642A}" type="pres">
      <dgm:prSet presAssocID="{32FC30EE-7C3A-4BA1-B56B-768FE39FA0CB}" presName="vertSpace2b" presStyleCnt="0"/>
      <dgm:spPr/>
    </dgm:pt>
    <dgm:pt modelId="{F7CBEA9C-95F6-46E6-BA54-D5BA27F8479C}" type="pres">
      <dgm:prSet presAssocID="{CD6458B6-E213-43CE-84AF-E06A3A2E1A2B}" presName="horz2" presStyleCnt="0"/>
      <dgm:spPr/>
    </dgm:pt>
    <dgm:pt modelId="{A191A0F2-8FF7-4E77-85D2-1D9846AD773E}" type="pres">
      <dgm:prSet presAssocID="{CD6458B6-E213-43CE-84AF-E06A3A2E1A2B}" presName="horzSpace2" presStyleCnt="0"/>
      <dgm:spPr/>
    </dgm:pt>
    <dgm:pt modelId="{2752A2A5-18EA-4EED-9A2C-D13AAB80A723}" type="pres">
      <dgm:prSet presAssocID="{CD6458B6-E213-43CE-84AF-E06A3A2E1A2B}" presName="tx2" presStyleLbl="revTx" presStyleIdx="7" presStyleCnt="8"/>
      <dgm:spPr/>
    </dgm:pt>
    <dgm:pt modelId="{EC8E65F3-805B-41E8-95DD-AFC56028F9B6}" type="pres">
      <dgm:prSet presAssocID="{CD6458B6-E213-43CE-84AF-E06A3A2E1A2B}" presName="vert2" presStyleCnt="0"/>
      <dgm:spPr/>
    </dgm:pt>
    <dgm:pt modelId="{1CC431AB-06AD-4FBF-8711-2B7F069F4844}" type="pres">
      <dgm:prSet presAssocID="{CD6458B6-E213-43CE-84AF-E06A3A2E1A2B}" presName="thinLine2b" presStyleLbl="callout" presStyleIdx="5" presStyleCnt="6"/>
      <dgm:spPr/>
    </dgm:pt>
    <dgm:pt modelId="{6CC7F9CC-EA3B-48C5-9A91-7AA7F793DF3E}" type="pres">
      <dgm:prSet presAssocID="{CD6458B6-E213-43CE-84AF-E06A3A2E1A2B}" presName="vertSpace2b" presStyleCnt="0"/>
      <dgm:spPr/>
    </dgm:pt>
  </dgm:ptLst>
  <dgm:cxnLst>
    <dgm:cxn modelId="{D8901C1A-AEE1-4995-9D20-2F2529732039}" srcId="{329B8708-D029-4666-A51F-8DCD90DA0109}" destId="{CD6458B6-E213-43CE-84AF-E06A3A2E1A2B}" srcOrd="2" destOrd="0" parTransId="{386EA282-7C26-4E7B-BF3F-B82A2083A5DC}" sibTransId="{A7346847-B43F-4C63-ABFC-6196D0B2C4E0}"/>
    <dgm:cxn modelId="{46521526-E083-4B36-A34C-A12BA96C9073}" srcId="{329B8708-D029-4666-A51F-8DCD90DA0109}" destId="{32FC30EE-7C3A-4BA1-B56B-768FE39FA0CB}" srcOrd="1" destOrd="0" parTransId="{905E8DB8-3179-407D-B1C1-898A703E5E92}" sibTransId="{DF0E357E-2ED5-49E4-B74B-036C351F2E61}"/>
    <dgm:cxn modelId="{6458CB2B-8F27-4FBE-8DA4-D481758C6709}" type="presOf" srcId="{35B1A0DB-4187-4BFC-9BFC-77200BF2AE88}" destId="{DEFAF772-324B-44E0-9172-01D0B4077A01}" srcOrd="0" destOrd="0" presId="urn:microsoft.com/office/officeart/2008/layout/LinedList"/>
    <dgm:cxn modelId="{120E2737-065C-4E70-A582-6834F986106C}" srcId="{6636C025-6D78-4F93-ADDE-A16915B92178}" destId="{35B1A0DB-4187-4BFC-9BFC-77200BF2AE88}" srcOrd="0" destOrd="0" parTransId="{161EC3A7-2DA0-4B72-A049-BEFAF4916A5D}" sibTransId="{694BBC78-F736-440F-B101-2D03E4DAB4D3}"/>
    <dgm:cxn modelId="{8264953D-72BE-4D7E-A691-759D0CFC9889}" srcId="{329B8708-D029-4666-A51F-8DCD90DA0109}" destId="{DC1BB51A-29EA-470E-92D4-8B21A8697E76}" srcOrd="0" destOrd="0" parTransId="{5086F2F7-4D7D-410F-8D8B-0D069FF42B94}" sibTransId="{BC24C10F-1880-41D7-8525-022BC38B99FA}"/>
    <dgm:cxn modelId="{CF2DB15E-F6B8-4B98-830E-5CC4AAD1C809}" type="presOf" srcId="{329B8708-D029-4666-A51F-8DCD90DA0109}" destId="{9F54EB02-603A-4073-9878-52192220335F}" srcOrd="0" destOrd="0" presId="urn:microsoft.com/office/officeart/2008/layout/LinedList"/>
    <dgm:cxn modelId="{26DBD242-AB2D-40F3-A970-4DF0E7CD4EEE}" srcId="{6636C025-6D78-4F93-ADDE-A16915B92178}" destId="{A04E6A11-7236-4253-A032-C3D4BF3BEB02}" srcOrd="1" destOrd="0" parTransId="{B24F7CE3-44D3-4F54-86AE-D2913FF863B7}" sibTransId="{F1FB7BA0-AB79-478A-87EE-5655524A2DEC}"/>
    <dgm:cxn modelId="{924CAE69-EFFF-4DF5-B68A-FA122675C959}" type="presOf" srcId="{DC1BB51A-29EA-470E-92D4-8B21A8697E76}" destId="{7FC93D5B-CFB0-428E-8D53-5D2E9F82CCE1}" srcOrd="0" destOrd="0" presId="urn:microsoft.com/office/officeart/2008/layout/LinedList"/>
    <dgm:cxn modelId="{47B66C59-430D-4B67-889B-DF27FB0869C3}" srcId="{6636C025-6D78-4F93-ADDE-A16915B92178}" destId="{23435C16-EBA4-48D5-B733-B80F4BF0712D}" srcOrd="2" destOrd="0" parTransId="{BE7E8AA2-530A-4341-9E38-0976E0A32FAB}" sibTransId="{3CAC1935-E469-4E9A-8B80-D426489BC5BB}"/>
    <dgm:cxn modelId="{36325B85-27D9-4437-ACC0-075DF211EA4C}" type="presOf" srcId="{EB9DC288-03E4-45F5-85EF-0DFA17D97808}" destId="{36FFFF25-F00B-4EED-A6BD-11437CEADCD2}" srcOrd="0" destOrd="0" presId="urn:microsoft.com/office/officeart/2008/layout/LinedList"/>
    <dgm:cxn modelId="{F396118F-70F5-4B71-8B04-CE7F10226582}" type="presOf" srcId="{32FC30EE-7C3A-4BA1-B56B-768FE39FA0CB}" destId="{7CEE9B41-94FA-4B99-B279-DDA569C17355}" srcOrd="0" destOrd="0" presId="urn:microsoft.com/office/officeart/2008/layout/LinedList"/>
    <dgm:cxn modelId="{C67854AD-0D89-4D20-B5DD-A05EE9809E22}" srcId="{EB9DC288-03E4-45F5-85EF-0DFA17D97808}" destId="{6636C025-6D78-4F93-ADDE-A16915B92178}" srcOrd="0" destOrd="0" parTransId="{1E9E8ACE-BCD4-4774-AAE3-0D898A24D69B}" sibTransId="{EE938633-1A3F-4F11-BEC4-A3665B8E9FAC}"/>
    <dgm:cxn modelId="{2E6A15B7-1EDB-429F-8238-DFF73766B767}" type="presOf" srcId="{6636C025-6D78-4F93-ADDE-A16915B92178}" destId="{CD8D2628-71D5-4E3A-BA9D-473386FBC254}" srcOrd="0" destOrd="0" presId="urn:microsoft.com/office/officeart/2008/layout/LinedList"/>
    <dgm:cxn modelId="{DBC447C1-B54B-44EC-A303-6CEBDE5E9C93}" type="presOf" srcId="{23435C16-EBA4-48D5-B733-B80F4BF0712D}" destId="{35E3413D-4E2B-4B70-8762-8D9B7CBD1510}" srcOrd="0" destOrd="0" presId="urn:microsoft.com/office/officeart/2008/layout/LinedList"/>
    <dgm:cxn modelId="{C89FACCF-6F40-4C01-8D78-D4FA04287F31}" type="presOf" srcId="{A04E6A11-7236-4253-A032-C3D4BF3BEB02}" destId="{BB18E103-3B8A-4B12-8D42-D4B80A71F9C5}" srcOrd="0" destOrd="0" presId="urn:microsoft.com/office/officeart/2008/layout/LinedList"/>
    <dgm:cxn modelId="{4B4512E5-2F19-48CF-9321-D67ABE0F76E3}" srcId="{EB9DC288-03E4-45F5-85EF-0DFA17D97808}" destId="{329B8708-D029-4666-A51F-8DCD90DA0109}" srcOrd="1" destOrd="0" parTransId="{E1126C64-5720-45A9-AA80-6EA334323C09}" sibTransId="{6E999D39-2AC7-46C0-81DE-79862910174E}"/>
    <dgm:cxn modelId="{53C0BFEA-4EBF-42C8-A1DC-38967694E016}" type="presOf" srcId="{CD6458B6-E213-43CE-84AF-E06A3A2E1A2B}" destId="{2752A2A5-18EA-4EED-9A2C-D13AAB80A723}" srcOrd="0" destOrd="0" presId="urn:microsoft.com/office/officeart/2008/layout/LinedList"/>
    <dgm:cxn modelId="{F9B581A6-735C-4333-A4CB-E71B49F6065F}" type="presParOf" srcId="{36FFFF25-F00B-4EED-A6BD-11437CEADCD2}" destId="{1F7FB3B2-66E4-459C-8F60-61F899889C17}" srcOrd="0" destOrd="0" presId="urn:microsoft.com/office/officeart/2008/layout/LinedList"/>
    <dgm:cxn modelId="{14DD8FDE-CCCA-4BBD-943E-1C111EEB4F55}" type="presParOf" srcId="{36FFFF25-F00B-4EED-A6BD-11437CEADCD2}" destId="{A39091C7-77A5-4AE8-82E3-1566B14E949A}" srcOrd="1" destOrd="0" presId="urn:microsoft.com/office/officeart/2008/layout/LinedList"/>
    <dgm:cxn modelId="{B74C972F-DEF8-4959-95D9-A3055C4077A7}" type="presParOf" srcId="{A39091C7-77A5-4AE8-82E3-1566B14E949A}" destId="{CD8D2628-71D5-4E3A-BA9D-473386FBC254}" srcOrd="0" destOrd="0" presId="urn:microsoft.com/office/officeart/2008/layout/LinedList"/>
    <dgm:cxn modelId="{7F7447DF-9D87-46DC-B9A6-E32472699EDB}" type="presParOf" srcId="{A39091C7-77A5-4AE8-82E3-1566B14E949A}" destId="{0127BB8C-6920-4FB3-A0C9-266AA88C3EF2}" srcOrd="1" destOrd="0" presId="urn:microsoft.com/office/officeart/2008/layout/LinedList"/>
    <dgm:cxn modelId="{AAC1C911-0AE0-4076-ACD1-5D5E009DB462}" type="presParOf" srcId="{0127BB8C-6920-4FB3-A0C9-266AA88C3EF2}" destId="{B8EEF2D7-79FD-4940-9E98-FD98946EE3FD}" srcOrd="0" destOrd="0" presId="urn:microsoft.com/office/officeart/2008/layout/LinedList"/>
    <dgm:cxn modelId="{73522A48-A0DC-4DEF-8674-AF9C9835B816}" type="presParOf" srcId="{0127BB8C-6920-4FB3-A0C9-266AA88C3EF2}" destId="{532E6015-F7F4-40B3-B0FE-431B4A84B9B6}" srcOrd="1" destOrd="0" presId="urn:microsoft.com/office/officeart/2008/layout/LinedList"/>
    <dgm:cxn modelId="{94BFFAB0-D78B-450E-B1C9-EA17B998DE62}" type="presParOf" srcId="{532E6015-F7F4-40B3-B0FE-431B4A84B9B6}" destId="{0F1C824D-9D04-4827-9F90-CC776E67147A}" srcOrd="0" destOrd="0" presId="urn:microsoft.com/office/officeart/2008/layout/LinedList"/>
    <dgm:cxn modelId="{CAFA0F5C-708D-4530-9677-62BAC48E05E5}" type="presParOf" srcId="{532E6015-F7F4-40B3-B0FE-431B4A84B9B6}" destId="{DEFAF772-324B-44E0-9172-01D0B4077A01}" srcOrd="1" destOrd="0" presId="urn:microsoft.com/office/officeart/2008/layout/LinedList"/>
    <dgm:cxn modelId="{44E5EAFC-A9BD-422B-BFFD-C386D4F41309}" type="presParOf" srcId="{532E6015-F7F4-40B3-B0FE-431B4A84B9B6}" destId="{3BF60EC1-BD4F-4C61-AA23-EDDCBAAB0C8C}" srcOrd="2" destOrd="0" presId="urn:microsoft.com/office/officeart/2008/layout/LinedList"/>
    <dgm:cxn modelId="{1528D23A-3C01-446B-BB8F-EE2D74BDC6BE}" type="presParOf" srcId="{0127BB8C-6920-4FB3-A0C9-266AA88C3EF2}" destId="{47504A73-7B7A-4B5D-A8B6-983D2D7B5E37}" srcOrd="2" destOrd="0" presId="urn:microsoft.com/office/officeart/2008/layout/LinedList"/>
    <dgm:cxn modelId="{A3FB40B3-CBD6-43F6-B2CB-46204C8D5F89}" type="presParOf" srcId="{0127BB8C-6920-4FB3-A0C9-266AA88C3EF2}" destId="{DDD56BB8-7127-4578-AE6D-991A9F27E53D}" srcOrd="3" destOrd="0" presId="urn:microsoft.com/office/officeart/2008/layout/LinedList"/>
    <dgm:cxn modelId="{49B44EDB-A135-4505-A7B7-B060CE41768C}" type="presParOf" srcId="{0127BB8C-6920-4FB3-A0C9-266AA88C3EF2}" destId="{7CCB9F16-B500-46D6-B442-09711D5FB826}" srcOrd="4" destOrd="0" presId="urn:microsoft.com/office/officeart/2008/layout/LinedList"/>
    <dgm:cxn modelId="{BEAB32AC-2595-4B1B-B647-2D404B12655F}" type="presParOf" srcId="{7CCB9F16-B500-46D6-B442-09711D5FB826}" destId="{E3BF2C06-72A6-4605-B7C8-40CF0170DCAC}" srcOrd="0" destOrd="0" presId="urn:microsoft.com/office/officeart/2008/layout/LinedList"/>
    <dgm:cxn modelId="{9D7B398D-8D4F-4C17-BBE5-F7E1487B77D4}" type="presParOf" srcId="{7CCB9F16-B500-46D6-B442-09711D5FB826}" destId="{BB18E103-3B8A-4B12-8D42-D4B80A71F9C5}" srcOrd="1" destOrd="0" presId="urn:microsoft.com/office/officeart/2008/layout/LinedList"/>
    <dgm:cxn modelId="{DEB10B5F-B037-4940-9C7D-B7FD4EAE707F}" type="presParOf" srcId="{7CCB9F16-B500-46D6-B442-09711D5FB826}" destId="{AAC0D3D7-41C9-4617-8B77-52F08A603A19}" srcOrd="2" destOrd="0" presId="urn:microsoft.com/office/officeart/2008/layout/LinedList"/>
    <dgm:cxn modelId="{D16D4625-090F-4C92-B383-9A70DF3128A9}" type="presParOf" srcId="{0127BB8C-6920-4FB3-A0C9-266AA88C3EF2}" destId="{859760C5-59B7-4BCF-BB8C-717FA9FF4643}" srcOrd="5" destOrd="0" presId="urn:microsoft.com/office/officeart/2008/layout/LinedList"/>
    <dgm:cxn modelId="{35E99182-B046-4866-BF40-FBD738BEC28B}" type="presParOf" srcId="{0127BB8C-6920-4FB3-A0C9-266AA88C3EF2}" destId="{C33FD35D-62EF-4358-AFFC-EDA642497E15}" srcOrd="6" destOrd="0" presId="urn:microsoft.com/office/officeart/2008/layout/LinedList"/>
    <dgm:cxn modelId="{9B6FBFD4-CF2C-422D-8EEB-F006BC35DEEB}" type="presParOf" srcId="{0127BB8C-6920-4FB3-A0C9-266AA88C3EF2}" destId="{6510F7F1-EEF2-433F-8A08-A219CE9CF488}" srcOrd="7" destOrd="0" presId="urn:microsoft.com/office/officeart/2008/layout/LinedList"/>
    <dgm:cxn modelId="{58D1B2BD-24DA-4EF7-9C03-83DD03F61B81}" type="presParOf" srcId="{6510F7F1-EEF2-433F-8A08-A219CE9CF488}" destId="{439F1079-31D5-481B-96F8-F33A3899A2CB}" srcOrd="0" destOrd="0" presId="urn:microsoft.com/office/officeart/2008/layout/LinedList"/>
    <dgm:cxn modelId="{12A22A62-C7C1-461A-B556-1EF6AD50D876}" type="presParOf" srcId="{6510F7F1-EEF2-433F-8A08-A219CE9CF488}" destId="{35E3413D-4E2B-4B70-8762-8D9B7CBD1510}" srcOrd="1" destOrd="0" presId="urn:microsoft.com/office/officeart/2008/layout/LinedList"/>
    <dgm:cxn modelId="{D5CCC369-D4AF-41E7-9AEA-3EF2A9D48D0F}" type="presParOf" srcId="{6510F7F1-EEF2-433F-8A08-A219CE9CF488}" destId="{9621B8D1-3BE6-4D90-954E-5FDDF7DD1A49}" srcOrd="2" destOrd="0" presId="urn:microsoft.com/office/officeart/2008/layout/LinedList"/>
    <dgm:cxn modelId="{B7AD6662-38D3-4AD8-B41D-7B959C022AA6}" type="presParOf" srcId="{0127BB8C-6920-4FB3-A0C9-266AA88C3EF2}" destId="{5857A060-5487-4AAD-B658-B86885C8902B}" srcOrd="8" destOrd="0" presId="urn:microsoft.com/office/officeart/2008/layout/LinedList"/>
    <dgm:cxn modelId="{003D09D3-8E6E-456F-934A-C2457AC4362F}" type="presParOf" srcId="{0127BB8C-6920-4FB3-A0C9-266AA88C3EF2}" destId="{9ED0A5B6-F868-4BE3-989B-53DB9EAB7C43}" srcOrd="9" destOrd="0" presId="urn:microsoft.com/office/officeart/2008/layout/LinedList"/>
    <dgm:cxn modelId="{155FC96F-53C4-4115-A0B9-BE63C4BA3E50}" type="presParOf" srcId="{36FFFF25-F00B-4EED-A6BD-11437CEADCD2}" destId="{39A37C93-30E4-46D3-999A-619167D7277C}" srcOrd="2" destOrd="0" presId="urn:microsoft.com/office/officeart/2008/layout/LinedList"/>
    <dgm:cxn modelId="{86F81263-E41E-4F69-A0EA-5DBCFAB81DD5}" type="presParOf" srcId="{36FFFF25-F00B-4EED-A6BD-11437CEADCD2}" destId="{E1E51E43-3BF7-464A-806B-63B7318AC4AE}" srcOrd="3" destOrd="0" presId="urn:microsoft.com/office/officeart/2008/layout/LinedList"/>
    <dgm:cxn modelId="{9AB5CF83-EAA2-4882-A7BA-9DFA7717653D}" type="presParOf" srcId="{E1E51E43-3BF7-464A-806B-63B7318AC4AE}" destId="{9F54EB02-603A-4073-9878-52192220335F}" srcOrd="0" destOrd="0" presId="urn:microsoft.com/office/officeart/2008/layout/LinedList"/>
    <dgm:cxn modelId="{C3E2DFAF-85AD-4E79-B939-541228E2091E}" type="presParOf" srcId="{E1E51E43-3BF7-464A-806B-63B7318AC4AE}" destId="{277D5475-8E11-4D51-9E69-C5FD972B7334}" srcOrd="1" destOrd="0" presId="urn:microsoft.com/office/officeart/2008/layout/LinedList"/>
    <dgm:cxn modelId="{2483372E-4D2C-4B28-AABA-FF639C721D89}" type="presParOf" srcId="{277D5475-8E11-4D51-9E69-C5FD972B7334}" destId="{8A9E2369-FA2C-4A05-AFDB-8DC64029BD00}" srcOrd="0" destOrd="0" presId="urn:microsoft.com/office/officeart/2008/layout/LinedList"/>
    <dgm:cxn modelId="{B5EE2882-F267-4F97-AE18-A018A24A1072}" type="presParOf" srcId="{277D5475-8E11-4D51-9E69-C5FD972B7334}" destId="{23E9FBDA-DCAA-4F46-8115-4F6458F8E59D}" srcOrd="1" destOrd="0" presId="urn:microsoft.com/office/officeart/2008/layout/LinedList"/>
    <dgm:cxn modelId="{DF4D3043-BB83-44F1-8C9B-E2F3451798FF}" type="presParOf" srcId="{23E9FBDA-DCAA-4F46-8115-4F6458F8E59D}" destId="{59F7A45E-4060-4771-B43D-4F61A6F05B11}" srcOrd="0" destOrd="0" presId="urn:microsoft.com/office/officeart/2008/layout/LinedList"/>
    <dgm:cxn modelId="{AD1F1A1D-2BB7-4B7F-9419-D084F98E779A}" type="presParOf" srcId="{23E9FBDA-DCAA-4F46-8115-4F6458F8E59D}" destId="{7FC93D5B-CFB0-428E-8D53-5D2E9F82CCE1}" srcOrd="1" destOrd="0" presId="urn:microsoft.com/office/officeart/2008/layout/LinedList"/>
    <dgm:cxn modelId="{9CE5B710-89F4-4E2C-B294-70C178C941AE}" type="presParOf" srcId="{23E9FBDA-DCAA-4F46-8115-4F6458F8E59D}" destId="{93A2DE02-6A40-4FBB-8BA0-4096F0030092}" srcOrd="2" destOrd="0" presId="urn:microsoft.com/office/officeart/2008/layout/LinedList"/>
    <dgm:cxn modelId="{20955274-A898-40B4-9C21-C5F76500E07C}" type="presParOf" srcId="{277D5475-8E11-4D51-9E69-C5FD972B7334}" destId="{7C624BDE-D351-4E49-B2B6-C73E9CF1D49C}" srcOrd="2" destOrd="0" presId="urn:microsoft.com/office/officeart/2008/layout/LinedList"/>
    <dgm:cxn modelId="{580322CA-2D64-434D-AC92-A6C06443F29A}" type="presParOf" srcId="{277D5475-8E11-4D51-9E69-C5FD972B7334}" destId="{64C893F5-D8E0-4742-B533-D1B69432BBF7}" srcOrd="3" destOrd="0" presId="urn:microsoft.com/office/officeart/2008/layout/LinedList"/>
    <dgm:cxn modelId="{D4349CAD-1A94-4307-AF6E-E1793D28540C}" type="presParOf" srcId="{277D5475-8E11-4D51-9E69-C5FD972B7334}" destId="{9D73F401-2DAE-45C8-9CA4-44385DC1359D}" srcOrd="4" destOrd="0" presId="urn:microsoft.com/office/officeart/2008/layout/LinedList"/>
    <dgm:cxn modelId="{8110C089-46CD-4FEA-9B25-C6C344CC164B}" type="presParOf" srcId="{9D73F401-2DAE-45C8-9CA4-44385DC1359D}" destId="{F6FA7F7C-F2CF-4520-9B72-936151FFB25B}" srcOrd="0" destOrd="0" presId="urn:microsoft.com/office/officeart/2008/layout/LinedList"/>
    <dgm:cxn modelId="{CD7B281E-08BA-4C50-876C-CDC3EEC4F306}" type="presParOf" srcId="{9D73F401-2DAE-45C8-9CA4-44385DC1359D}" destId="{7CEE9B41-94FA-4B99-B279-DDA569C17355}" srcOrd="1" destOrd="0" presId="urn:microsoft.com/office/officeart/2008/layout/LinedList"/>
    <dgm:cxn modelId="{8771190C-9BC7-45E5-9F73-C00DB2D0ECA9}" type="presParOf" srcId="{9D73F401-2DAE-45C8-9CA4-44385DC1359D}" destId="{4E94EE21-794F-48DE-B12E-8AB9481ED3B9}" srcOrd="2" destOrd="0" presId="urn:microsoft.com/office/officeart/2008/layout/LinedList"/>
    <dgm:cxn modelId="{BD014885-5EC4-4B56-9EF2-EB580264E0D2}" type="presParOf" srcId="{277D5475-8E11-4D51-9E69-C5FD972B7334}" destId="{853ECE5C-E603-4879-B9AA-88FC615E4EB2}" srcOrd="5" destOrd="0" presId="urn:microsoft.com/office/officeart/2008/layout/LinedList"/>
    <dgm:cxn modelId="{B451CE5E-1E69-461E-B7FA-7103FC60A4DC}" type="presParOf" srcId="{277D5475-8E11-4D51-9E69-C5FD972B7334}" destId="{A5633394-163C-4AAF-B829-FA09029F642A}" srcOrd="6" destOrd="0" presId="urn:microsoft.com/office/officeart/2008/layout/LinedList"/>
    <dgm:cxn modelId="{9D491223-03A5-43AF-ABA8-BBE13F250AEA}" type="presParOf" srcId="{277D5475-8E11-4D51-9E69-C5FD972B7334}" destId="{F7CBEA9C-95F6-46E6-BA54-D5BA27F8479C}" srcOrd="7" destOrd="0" presId="urn:microsoft.com/office/officeart/2008/layout/LinedList"/>
    <dgm:cxn modelId="{893ADB5C-E9CC-47B6-B556-12BF779B9D36}" type="presParOf" srcId="{F7CBEA9C-95F6-46E6-BA54-D5BA27F8479C}" destId="{A191A0F2-8FF7-4E77-85D2-1D9846AD773E}" srcOrd="0" destOrd="0" presId="urn:microsoft.com/office/officeart/2008/layout/LinedList"/>
    <dgm:cxn modelId="{B4F7AADD-10F8-4AAB-8712-5DCF86AF0371}" type="presParOf" srcId="{F7CBEA9C-95F6-46E6-BA54-D5BA27F8479C}" destId="{2752A2A5-18EA-4EED-9A2C-D13AAB80A723}" srcOrd="1" destOrd="0" presId="urn:microsoft.com/office/officeart/2008/layout/LinedList"/>
    <dgm:cxn modelId="{AD905836-AC3E-4191-9AA7-A36942CA800B}" type="presParOf" srcId="{F7CBEA9C-95F6-46E6-BA54-D5BA27F8479C}" destId="{EC8E65F3-805B-41E8-95DD-AFC56028F9B6}" srcOrd="2" destOrd="0" presId="urn:microsoft.com/office/officeart/2008/layout/LinedList"/>
    <dgm:cxn modelId="{04FEA498-A32F-478C-B841-97B2510AE48F}" type="presParOf" srcId="{277D5475-8E11-4D51-9E69-C5FD972B7334}" destId="{1CC431AB-06AD-4FBF-8711-2B7F069F4844}" srcOrd="8" destOrd="0" presId="urn:microsoft.com/office/officeart/2008/layout/LinedList"/>
    <dgm:cxn modelId="{353E12AF-F587-469B-9980-7496CAD914CF}" type="presParOf" srcId="{277D5475-8E11-4D51-9E69-C5FD972B7334}" destId="{6CC7F9CC-EA3B-48C5-9A91-7AA7F793DF3E}"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FB3B2-66E4-459C-8F60-61F899889C17}">
      <dsp:nvSpPr>
        <dsp:cNvPr id="0" name=""/>
        <dsp:cNvSpPr/>
      </dsp:nvSpPr>
      <dsp:spPr>
        <a:xfrm>
          <a:off x="0" y="0"/>
          <a:ext cx="763269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D8D2628-71D5-4E3A-BA9D-473386FBC254}">
      <dsp:nvSpPr>
        <dsp:cNvPr id="0" name=""/>
        <dsp:cNvSpPr/>
      </dsp:nvSpPr>
      <dsp:spPr>
        <a:xfrm>
          <a:off x="0" y="0"/>
          <a:ext cx="3810538" cy="156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Alla vill känna sig: </a:t>
          </a:r>
          <a:endParaRPr lang="en-US" sz="2400" kern="1200" dirty="0"/>
        </a:p>
      </dsp:txBody>
      <dsp:txXfrm>
        <a:off x="0" y="0"/>
        <a:ext cx="3810538" cy="1569187"/>
      </dsp:txXfrm>
    </dsp:sp>
    <dsp:sp modelId="{DEFAF772-324B-44E0-9172-01D0B4077A01}">
      <dsp:nvSpPr>
        <dsp:cNvPr id="0" name=""/>
        <dsp:cNvSpPr/>
      </dsp:nvSpPr>
      <dsp:spPr>
        <a:xfrm>
          <a:off x="3881983" y="24518"/>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Betydelsefulla</a:t>
          </a:r>
        </a:p>
      </dsp:txBody>
      <dsp:txXfrm>
        <a:off x="3881983" y="24518"/>
        <a:ext cx="3738941" cy="490371"/>
      </dsp:txXfrm>
    </dsp:sp>
    <dsp:sp modelId="{47504A73-7B7A-4B5D-A8B6-983D2D7B5E37}">
      <dsp:nvSpPr>
        <dsp:cNvPr id="0" name=""/>
        <dsp:cNvSpPr/>
      </dsp:nvSpPr>
      <dsp:spPr>
        <a:xfrm>
          <a:off x="3810538" y="514889"/>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BB18E103-3B8A-4B12-8D42-D4B80A71F9C5}">
      <dsp:nvSpPr>
        <dsp:cNvPr id="0" name=""/>
        <dsp:cNvSpPr/>
      </dsp:nvSpPr>
      <dsp:spPr>
        <a:xfrm>
          <a:off x="3881983" y="539408"/>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Kompetenta</a:t>
          </a:r>
        </a:p>
      </dsp:txBody>
      <dsp:txXfrm>
        <a:off x="3881983" y="539408"/>
        <a:ext cx="3738941" cy="490371"/>
      </dsp:txXfrm>
    </dsp:sp>
    <dsp:sp modelId="{859760C5-59B7-4BCF-BB8C-717FA9FF4643}">
      <dsp:nvSpPr>
        <dsp:cNvPr id="0" name=""/>
        <dsp:cNvSpPr/>
      </dsp:nvSpPr>
      <dsp:spPr>
        <a:xfrm>
          <a:off x="3810538" y="1029779"/>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5E3413D-4E2B-4B70-8762-8D9B7CBD1510}">
      <dsp:nvSpPr>
        <dsp:cNvPr id="0" name=""/>
        <dsp:cNvSpPr/>
      </dsp:nvSpPr>
      <dsp:spPr>
        <a:xfrm>
          <a:off x="3881983" y="1054298"/>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Omtyckta</a:t>
          </a:r>
        </a:p>
      </dsp:txBody>
      <dsp:txXfrm>
        <a:off x="3881983" y="1054298"/>
        <a:ext cx="3738941" cy="490371"/>
      </dsp:txXfrm>
    </dsp:sp>
    <dsp:sp modelId="{5857A060-5487-4AAD-B658-B86885C8902B}">
      <dsp:nvSpPr>
        <dsp:cNvPr id="0" name=""/>
        <dsp:cNvSpPr/>
      </dsp:nvSpPr>
      <dsp:spPr>
        <a:xfrm>
          <a:off x="3810538" y="1544669"/>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9A37C93-30E4-46D3-999A-619167D7277C}">
      <dsp:nvSpPr>
        <dsp:cNvPr id="0" name=""/>
        <dsp:cNvSpPr/>
      </dsp:nvSpPr>
      <dsp:spPr>
        <a:xfrm>
          <a:off x="0" y="1569188"/>
          <a:ext cx="763269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F54EB02-603A-4073-9878-52192220335F}">
      <dsp:nvSpPr>
        <dsp:cNvPr id="0" name=""/>
        <dsp:cNvSpPr/>
      </dsp:nvSpPr>
      <dsp:spPr>
        <a:xfrm>
          <a:off x="0" y="1569188"/>
          <a:ext cx="3810938" cy="1569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Alla  känner någon slags rädsla för att bli: </a:t>
          </a:r>
          <a:endParaRPr lang="en-US" sz="2400" kern="1200" dirty="0"/>
        </a:p>
      </dsp:txBody>
      <dsp:txXfrm>
        <a:off x="0" y="1569188"/>
        <a:ext cx="3810938" cy="1569187"/>
      </dsp:txXfrm>
    </dsp:sp>
    <dsp:sp modelId="{7FC93D5B-CFB0-428E-8D53-5D2E9F82CCE1}">
      <dsp:nvSpPr>
        <dsp:cNvPr id="0" name=""/>
        <dsp:cNvSpPr/>
      </dsp:nvSpPr>
      <dsp:spPr>
        <a:xfrm>
          <a:off x="3882383" y="1593706"/>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Ignorerade</a:t>
          </a:r>
        </a:p>
      </dsp:txBody>
      <dsp:txXfrm>
        <a:off x="3882383" y="1593706"/>
        <a:ext cx="3738941" cy="490371"/>
      </dsp:txXfrm>
    </dsp:sp>
    <dsp:sp modelId="{7C624BDE-D351-4E49-B2B6-C73E9CF1D49C}">
      <dsp:nvSpPr>
        <dsp:cNvPr id="0" name=""/>
        <dsp:cNvSpPr/>
      </dsp:nvSpPr>
      <dsp:spPr>
        <a:xfrm>
          <a:off x="3810938" y="2084077"/>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7CEE9B41-94FA-4B99-B279-DDA569C17355}">
      <dsp:nvSpPr>
        <dsp:cNvPr id="0" name=""/>
        <dsp:cNvSpPr/>
      </dsp:nvSpPr>
      <dsp:spPr>
        <a:xfrm>
          <a:off x="3882383" y="2108596"/>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Förodmjukade</a:t>
          </a:r>
        </a:p>
      </dsp:txBody>
      <dsp:txXfrm>
        <a:off x="3882383" y="2108596"/>
        <a:ext cx="3738941" cy="490371"/>
      </dsp:txXfrm>
    </dsp:sp>
    <dsp:sp modelId="{853ECE5C-E603-4879-B9AA-88FC615E4EB2}">
      <dsp:nvSpPr>
        <dsp:cNvPr id="0" name=""/>
        <dsp:cNvSpPr/>
      </dsp:nvSpPr>
      <dsp:spPr>
        <a:xfrm>
          <a:off x="3810938" y="2598967"/>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752A2A5-18EA-4EED-9A2C-D13AAB80A723}">
      <dsp:nvSpPr>
        <dsp:cNvPr id="0" name=""/>
        <dsp:cNvSpPr/>
      </dsp:nvSpPr>
      <dsp:spPr>
        <a:xfrm>
          <a:off x="3882383" y="2623486"/>
          <a:ext cx="3738941" cy="490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Avvisade</a:t>
          </a:r>
        </a:p>
      </dsp:txBody>
      <dsp:txXfrm>
        <a:off x="3882383" y="2623486"/>
        <a:ext cx="3738941" cy="490371"/>
      </dsp:txXfrm>
    </dsp:sp>
    <dsp:sp modelId="{1CC431AB-06AD-4FBF-8711-2B7F069F4844}">
      <dsp:nvSpPr>
        <dsp:cNvPr id="0" name=""/>
        <dsp:cNvSpPr/>
      </dsp:nvSpPr>
      <dsp:spPr>
        <a:xfrm>
          <a:off x="3810938" y="3113857"/>
          <a:ext cx="381038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3E5FC-2AFA-4973-B4FA-F8AFCA84361F}" type="datetimeFigureOut">
              <a:rPr lang="sv-SE" smtClean="0"/>
              <a:t>2024-03-21</a:t>
            </a:fld>
            <a:endParaRPr lang="sv-SE"/>
          </a:p>
        </p:txBody>
      </p:sp>
      <p:sp>
        <p:nvSpPr>
          <p:cNvPr id="4" name="Platshållare för bildobjekt 3"/>
          <p:cNvSpPr>
            <a:spLocks noGrp="1" noRot="1" noChangeAspect="1"/>
          </p:cNvSpPr>
          <p:nvPr>
            <p:ph type="sldImg" idx="2"/>
          </p:nvPr>
        </p:nvSpPr>
        <p:spPr>
          <a:xfrm>
            <a:off x="1209675" y="1143000"/>
            <a:ext cx="443865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3FAC55-9B39-4FFC-941C-45E05677DBBA}" type="slidenum">
              <a:rPr lang="sv-SE" smtClean="0"/>
              <a:t>‹#›</a:t>
            </a:fld>
            <a:endParaRPr lang="sv-SE"/>
          </a:p>
        </p:txBody>
      </p:sp>
    </p:spTree>
    <p:extLst>
      <p:ext uri="{BB962C8B-B14F-4D97-AF65-F5344CB8AC3E}">
        <p14:creationId xmlns:p14="http://schemas.microsoft.com/office/powerpoint/2010/main" val="272046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a:t>
            </a:fld>
            <a:endParaRPr lang="sv-SE"/>
          </a:p>
        </p:txBody>
      </p:sp>
    </p:spTree>
    <p:extLst>
      <p:ext uri="{BB962C8B-B14F-4D97-AF65-F5344CB8AC3E}">
        <p14:creationId xmlns:p14="http://schemas.microsoft.com/office/powerpoint/2010/main" val="3891665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b="0" i="0" u="sng" dirty="0">
                <a:solidFill>
                  <a:srgbClr val="2B2B2B"/>
                </a:solidFill>
                <a:effectLst/>
                <a:latin typeface="Calibri" panose="020F0502020204030204" pitchFamily="34" charset="0"/>
                <a:ea typeface="ＭＳ 明朝" panose="02020609040205080304" pitchFamily="49" charset="-128"/>
              </a:rPr>
              <a:t>1. Tillhörighet</a:t>
            </a:r>
            <a:r>
              <a:rPr lang="sv-SE" sz="1800" b="0" i="0" dirty="0">
                <a:solidFill>
                  <a:srgbClr val="2B2B2B"/>
                </a:solidFill>
                <a:effectLst/>
                <a:latin typeface="WordVisiCarriageReturn_MSFontService"/>
                <a:ea typeface="ＭＳ 明朝" panose="02020609040205080304" pitchFamily="49" charset="-128"/>
              </a:rPr>
              <a:t> </a:t>
            </a:r>
            <a:br>
              <a:rPr lang="sv-SE" sz="1800" b="0" i="0" dirty="0">
                <a:solidFill>
                  <a:srgbClr val="2B2B2B"/>
                </a:solidFill>
                <a:effectLst/>
                <a:latin typeface="WordVisiCarriageReturn_MSFontService"/>
                <a:ea typeface="ＭＳ 明朝" panose="02020609040205080304" pitchFamily="49" charset="-128"/>
              </a:rPr>
            </a:br>
            <a:r>
              <a:rPr lang="sv-SE" sz="1800" b="0" i="0" dirty="0">
                <a:solidFill>
                  <a:srgbClr val="2B2B2B"/>
                </a:solidFill>
                <a:effectLst/>
                <a:latin typeface="Calibri" panose="020F0502020204030204" pitchFamily="34" charset="0"/>
                <a:ea typeface="ＭＳ 明朝" panose="02020609040205080304" pitchFamily="49" charset="-128"/>
              </a:rPr>
              <a:t>Under den första fasen i en grupp lär personerna känna varandra och undviker gärna konflikter, istället vill de passa in och bli accepterade. Gruppen kommer inte att komma vidare förrän alla känner att de är accepterade. Denna fas tar stor energi från arbetet. </a:t>
            </a:r>
            <a:endParaRPr lang="sv-SE" sz="1800" b="0" i="0" dirty="0">
              <a:solidFill>
                <a:srgbClr val="000000"/>
              </a:solidFill>
              <a:effectLst/>
              <a:latin typeface="ＭＳ 明朝" panose="02020609040205080304" pitchFamily="49" charset="-128"/>
              <a:ea typeface="ＭＳ 明朝" panose="02020609040205080304" pitchFamily="49" charset="-128"/>
            </a:endParaRPr>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10</a:t>
            </a:fld>
            <a:endParaRPr lang="sv-SE"/>
          </a:p>
        </p:txBody>
      </p:sp>
    </p:spTree>
    <p:extLst>
      <p:ext uri="{BB962C8B-B14F-4D97-AF65-F5344CB8AC3E}">
        <p14:creationId xmlns:p14="http://schemas.microsoft.com/office/powerpoint/2010/main" val="3063830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fontAlgn="base">
              <a:lnSpc>
                <a:spcPct val="107000"/>
              </a:lnSpc>
              <a:spcAft>
                <a:spcPts val="800"/>
              </a:spcAft>
            </a:pPr>
            <a:r>
              <a:rPr lang="sv-SE" sz="12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Gruppens fokus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Medlemskap ut eller in, ska jag vara med eller inte?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dirty="0">
                <a:effectLst/>
                <a:latin typeface="MS Mincho" panose="02020609040205080304" pitchFamily="49" charset="-128"/>
                <a:ea typeface="Calibri" panose="020F0502020204030204" pitchFamily="34" charset="0"/>
                <a:cs typeface="Times New Roman" panose="02020603050405020304" pitchFamily="18"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Agerande mellan personer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Tillfällig förening, ingen “satsar för mycket energi” för ingen vet inte vad det kommer att leda till, eller ens om en ska fortsätta att vara med.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dirty="0">
                <a:effectLst/>
                <a:latin typeface="MS Mincho" panose="02020609040205080304" pitchFamily="49" charset="-128"/>
                <a:ea typeface="Calibri" panose="020F0502020204030204" pitchFamily="34" charset="0"/>
                <a:cs typeface="Times New Roman" panose="02020603050405020304" pitchFamily="18"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Självrannsakan: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Är jag accepterad?  </a:t>
            </a:r>
          </a:p>
          <a:p>
            <a:pPr marL="342900" lvl="0" indent="-342900">
              <a:lnSpc>
                <a:spcPct val="107000"/>
              </a:lnSpc>
              <a:spcAft>
                <a:spcPts val="800"/>
              </a:spcAft>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Accepterar jag de övriga?  </a:t>
            </a:r>
          </a:p>
          <a:p>
            <a:pPr marL="0" lvl="0" indent="0">
              <a:lnSpc>
                <a:spcPct val="107000"/>
              </a:lnSpc>
              <a:spcAft>
                <a:spcPts val="800"/>
              </a:spcAft>
              <a:buFont typeface="Courier New" panose="02070309020205020404" pitchFamily="49" charset="0"/>
              <a:buNone/>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2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Viktiga frågor: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Passar jag in i gruppen?  </a:t>
            </a:r>
          </a:p>
          <a:p>
            <a:pPr marL="342900" lvl="0" indent="-34290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Vilka är de övriga personerna i gruppen?  </a:t>
            </a:r>
          </a:p>
          <a:p>
            <a:pPr marL="342900" lvl="0" indent="-342900">
              <a:lnSpc>
                <a:spcPct val="107000"/>
              </a:lnSpc>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Vill jag vara med dem?  </a:t>
            </a:r>
          </a:p>
          <a:p>
            <a:pPr marL="342900" lvl="0" indent="-342900">
              <a:lnSpc>
                <a:spcPct val="107000"/>
              </a:lnSpc>
              <a:spcAft>
                <a:spcPts val="800"/>
              </a:spcAft>
              <a:buFont typeface="Courier New" panose="02070309020205020404" pitchFamily="49" charset="0"/>
              <a:buChar char="o"/>
            </a:pPr>
            <a:r>
              <a:rPr lang="sv-SE" sz="1200" dirty="0">
                <a:effectLst/>
                <a:latin typeface="Calibri" panose="020F0502020204030204" pitchFamily="34" charset="0"/>
                <a:ea typeface="Calibri" panose="020F0502020204030204" pitchFamily="34" charset="0"/>
                <a:cs typeface="Times New Roman" panose="02020603050405020304" pitchFamily="18" charset="0"/>
              </a:rPr>
              <a:t>Får jag vara med dem?  </a:t>
            </a: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11</a:t>
            </a:fld>
            <a:endParaRPr lang="sv-SE"/>
          </a:p>
        </p:txBody>
      </p:sp>
    </p:spTree>
    <p:extLst>
      <p:ext uri="{BB962C8B-B14F-4D97-AF65-F5344CB8AC3E}">
        <p14:creationId xmlns:p14="http://schemas.microsoft.com/office/powerpoint/2010/main" val="1935949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Tips! Bra att tänka och fundera på inför och under denna fas: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Hur vill du att gruppen ska fungera?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Vilken roll vill du ha? Passivt få en roll eller aktivt ta en roll?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Komma överens om tydliga regler och rutiner för att alla ska kunna delta?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Låt alla komma till tals och få uppgifter.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Försök att tillfredsställa varandras behov av att känna sig behövda.</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Prata om och var tydlig med era individuella ambitionsnivåer. Alla har olika förutsättningar.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sz="1800" dirty="0"/>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Bra övning: Har vi samma klocka?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12</a:t>
            </a:fld>
            <a:endParaRPr lang="sv-SE"/>
          </a:p>
        </p:txBody>
      </p:sp>
    </p:spTree>
    <p:extLst>
      <p:ext uri="{BB962C8B-B14F-4D97-AF65-F5344CB8AC3E}">
        <p14:creationId xmlns:p14="http://schemas.microsoft.com/office/powerpoint/2010/main" val="3338568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0" i="0" u="sng" dirty="0">
                <a:solidFill>
                  <a:srgbClr val="2B2B2B"/>
                </a:solidFill>
                <a:effectLst/>
                <a:latin typeface="Calibri" panose="020F0502020204030204" pitchFamily="34" charset="0"/>
              </a:rPr>
              <a:t>Övergångsfas gemytfasen</a:t>
            </a:r>
          </a:p>
          <a:p>
            <a:r>
              <a:rPr lang="sv-SE" sz="1800" b="0" i="0" dirty="0">
                <a:solidFill>
                  <a:srgbClr val="2B2B2B"/>
                </a:solidFill>
                <a:effectLst/>
                <a:latin typeface="Calibri" panose="020F0502020204030204" pitchFamily="34" charset="0"/>
              </a:rPr>
              <a:t>Efter den första fasen pustar alla ut. Alla känner att det var skönt att de ”fick vara med på båten”. När gruppen kommer in i denna fas stannar produktiviteten upp. Gruppen är nöjd och lever i nuet, men det blir inte så mycket faktiskt arbete utfört. Eftersom det är en så trevlig fas stannar många grupper upp i den här fasen och är nöjda med det.</a:t>
            </a:r>
            <a:endParaRPr lang="sv-SE" sz="1800" dirty="0"/>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13</a:t>
            </a:fld>
            <a:endParaRPr lang="sv-SE"/>
          </a:p>
        </p:txBody>
      </p:sp>
    </p:spTree>
    <p:extLst>
      <p:ext uri="{BB962C8B-B14F-4D97-AF65-F5344CB8AC3E}">
        <p14:creationId xmlns:p14="http://schemas.microsoft.com/office/powerpoint/2010/main" val="2886328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0" i="0" u="sng" dirty="0">
                <a:solidFill>
                  <a:srgbClr val="2B2B2B"/>
                </a:solidFill>
                <a:effectLst/>
                <a:latin typeface="Calibri" panose="020F0502020204030204" pitchFamily="34" charset="0"/>
              </a:rPr>
              <a:t>2. Rollsökning</a:t>
            </a:r>
          </a:p>
          <a:p>
            <a:r>
              <a:rPr lang="sv-SE" sz="1800" b="0" i="0" dirty="0">
                <a:solidFill>
                  <a:srgbClr val="2B2B2B"/>
                </a:solidFill>
                <a:effectLst/>
                <a:latin typeface="Calibri" panose="020F0502020204030204" pitchFamily="34" charset="0"/>
              </a:rPr>
              <a:t>När vi vet att vi är accepterade i gruppen, är nästa steg att hitta sin roll. Det kanske är jag som ska vara den informella ledaren i gruppen och kanske behöver jag utmana den här personen. Eller så kanske jag ska ha ansvar för ett visst specialområde i det här projektet som vi bedriver? Här börjar medlemmarna mäta sina krafter med varandra för att se vem som ska ta vilken roll. Och alla är väldigt intresserade av att hitta sin roll och den trygghet som en väl definierad roll ger. I den här fasen kan det lätt uppstå konflikter mellan olika personer och grupperingar. I den här fasen har gruppen en ganska låg produktivitet och det går så mycket energi åt interna konflikter och stridigheter.  </a:t>
            </a:r>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14</a:t>
            </a:fld>
            <a:endParaRPr lang="sv-SE"/>
          </a:p>
        </p:txBody>
      </p:sp>
    </p:spTree>
    <p:extLst>
      <p:ext uri="{BB962C8B-B14F-4D97-AF65-F5344CB8AC3E}">
        <p14:creationId xmlns:p14="http://schemas.microsoft.com/office/powerpoint/2010/main" val="1915626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fontAlgn="base">
              <a:lnSpc>
                <a:spcPct val="107000"/>
              </a:lnSpc>
              <a:spcAft>
                <a:spcPts val="800"/>
              </a:spcAft>
            </a:pPr>
            <a:r>
              <a:rPr lang="sv-SE" sz="1800" b="1" dirty="0">
                <a:effectLst/>
                <a:latin typeface="Calibri" panose="020F0502020204030204" pitchFamily="34" charset="0"/>
                <a:ea typeface="MS Mincho" panose="02020609040205080304" pitchFamily="49" charset="-128"/>
                <a:cs typeface="Calibri" panose="020F0502020204030204" pitchFamily="34" charset="0"/>
              </a:rPr>
              <a:t>Gruppens fokus</a:t>
            </a:r>
            <a:r>
              <a:rPr lang="sv-SE" sz="1800" dirty="0">
                <a:effectLst/>
                <a:latin typeface="Calibri" panose="020F0502020204030204" pitchFamily="34" charset="0"/>
                <a:ea typeface="MS Mincho" panose="02020609040205080304" pitchFamily="49" charset="-128"/>
                <a:cs typeface="Calibri" panose="020F0502020204030204" pitchFamily="34" charset="0"/>
              </a:rPr>
              <a:t> – Konfrontation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Vem är jag i gruppen?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Vad är min roll?  </a:t>
            </a:r>
          </a:p>
          <a:p>
            <a:pPr marL="342900" lvl="0" indent="-342900">
              <a:lnSpc>
                <a:spcPct val="107000"/>
              </a:lnSpc>
              <a:spcAft>
                <a:spcPts val="800"/>
              </a:spcAft>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hög status har jag? </a:t>
            </a:r>
          </a:p>
          <a:p>
            <a:pPr marL="0" lvl="0" indent="0">
              <a:lnSpc>
                <a:spcPct val="107000"/>
              </a:lnSpc>
              <a:spcAft>
                <a:spcPts val="800"/>
              </a:spcAft>
              <a:buFont typeface="Courier New" panose="02070309020205020404" pitchFamily="49" charset="0"/>
              <a:buNone/>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p>
          <a:p>
            <a:pPr fontAlgn="base">
              <a:lnSpc>
                <a:spcPct val="107000"/>
              </a:lnSpc>
              <a:spcAft>
                <a:spcPts val="800"/>
              </a:spcAft>
            </a:pPr>
            <a:r>
              <a:rPr lang="sv-SE" sz="18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Agerande mellan deltagarna i gruppen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Individerna signalerar oberoende från varandra.  </a:t>
            </a:r>
          </a:p>
          <a:p>
            <a:pPr marL="342900" lvl="0" indent="-342900">
              <a:lnSpc>
                <a:spcPct val="107000"/>
              </a:lnSpc>
              <a:spcAft>
                <a:spcPts val="800"/>
              </a:spcAft>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Deltagarna mäter sig i förhållande till varandra och beteendet blir individualistiskt.  </a:t>
            </a:r>
          </a:p>
          <a:p>
            <a:pPr marL="0" lvl="0" indent="0">
              <a:lnSpc>
                <a:spcPct val="107000"/>
              </a:lnSpc>
              <a:spcAft>
                <a:spcPts val="800"/>
              </a:spcAft>
              <a:buFont typeface="Courier New" panose="02070309020205020404" pitchFamily="49" charset="0"/>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8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Självrannsakan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Är jag tillräckligt kompetent?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Är de andra tillräckligt kompetenta?  </a:t>
            </a:r>
          </a:p>
          <a:p>
            <a:pPr marL="342900" lvl="0" indent="-342900">
              <a:lnSpc>
                <a:spcPct val="107000"/>
              </a:lnSpc>
              <a:spcAft>
                <a:spcPts val="800"/>
              </a:spcAft>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Är jag omtyckt? Tycker jag om de övriga?  </a:t>
            </a:r>
          </a:p>
          <a:p>
            <a:pPr marL="0" lvl="0" indent="0">
              <a:lnSpc>
                <a:spcPct val="107000"/>
              </a:lnSpc>
              <a:spcAft>
                <a:spcPts val="800"/>
              </a:spcAft>
              <a:buFont typeface="Courier New" panose="02070309020205020404" pitchFamily="49" charset="0"/>
              <a:buNone/>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800" b="1"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Viktiga frågor för medlemmarna i gruppen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Vem är ledaren eller ledarna?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stort inflytande har de?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stort ansvar får jag ha?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Är jag stark nog att hävda mina krav?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Inser, uppskattar och respekterar man min kompetens? Och vice versa.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stor närhet är tillåten? Hur starka känslor kan jag visa?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Är gruppmedlemmarna lojala mot mig och gruppen?  </a:t>
            </a:r>
          </a:p>
          <a:p>
            <a:pPr marL="342900" lvl="0" indent="-342900">
              <a:lnSpc>
                <a:spcPct val="107000"/>
              </a:lnSpc>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Hur stor öppenhet är tillåten?   </a:t>
            </a:r>
          </a:p>
          <a:p>
            <a:pPr marL="342900" lvl="0" indent="-342900">
              <a:lnSpc>
                <a:spcPct val="107000"/>
              </a:lnSpc>
              <a:spcAft>
                <a:spcPts val="800"/>
              </a:spcAft>
              <a:buFont typeface="Courier New" panose="02070309020205020404" pitchFamily="49" charset="0"/>
              <a:buChar char="o"/>
            </a:pPr>
            <a:r>
              <a:rPr lang="sv-SE" sz="1800" dirty="0">
                <a:effectLst/>
                <a:latin typeface="Calibri" panose="020F0502020204030204" pitchFamily="34" charset="0"/>
                <a:ea typeface="Calibri" panose="020F0502020204030204" pitchFamily="34" charset="0"/>
                <a:cs typeface="Times New Roman" panose="02020603050405020304" pitchFamily="18" charset="0"/>
              </a:rPr>
              <a:t>Får jag min del av värmen? </a:t>
            </a:r>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15</a:t>
            </a:fld>
            <a:endParaRPr lang="sv-SE"/>
          </a:p>
        </p:txBody>
      </p:sp>
    </p:spTree>
    <p:extLst>
      <p:ext uri="{BB962C8B-B14F-4D97-AF65-F5344CB8AC3E}">
        <p14:creationId xmlns:p14="http://schemas.microsoft.com/office/powerpoint/2010/main" val="217137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Tips! Bra att tänka och fundera på inför och under denna fas.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 här fasen kan upplevas som obehaglig för vissa, men det är ett bra tillfälle för gruppen att öva sig på att hantera konflikter. </a:t>
            </a: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Extra viktigt är att alla får komma till tals</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och att gruppen strävar efter öppenhet.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 er tid att fördela ansvar och arbetsuppgifter som utgår ifrån individernas önskemål och möjligheter. Snåla inte med att ge varandra komplimanger för gjorda insatser, kompetens med mera. Försök att ha tålamod och visa respekt.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16</a:t>
            </a:fld>
            <a:endParaRPr lang="sv-SE"/>
          </a:p>
        </p:txBody>
      </p:sp>
    </p:spTree>
    <p:extLst>
      <p:ext uri="{BB962C8B-B14F-4D97-AF65-F5344CB8AC3E}">
        <p14:creationId xmlns:p14="http://schemas.microsoft.com/office/powerpoint/2010/main" val="3608167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Övergångsfas idyllfasen</a:t>
            </a:r>
            <a:b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Idyllfasen är ytterligare en ”hämta-andan-fas” som påminner om gemytfasen. Alla har funnit sina roller som är tydliga och klara. Vi kan uppleva en känsla av att vi kan bestämma saker tillsammans och vi anpassar oss till varandra. Dock är produktiviteten fortfarande låg.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Tips! Bra att tänka och fundera på inför och under denna fas:</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Dags att arbeta med visionerna? Nu är ett bra läge.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sz="1800"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17</a:t>
            </a:fld>
            <a:endParaRPr lang="sv-SE"/>
          </a:p>
        </p:txBody>
      </p:sp>
    </p:spTree>
    <p:extLst>
      <p:ext uri="{BB962C8B-B14F-4D97-AF65-F5344CB8AC3E}">
        <p14:creationId xmlns:p14="http://schemas.microsoft.com/office/powerpoint/2010/main" val="10903279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u="sng" dirty="0">
                <a:solidFill>
                  <a:srgbClr val="2B2B2B"/>
                </a:solidFill>
                <a:effectLst/>
                <a:latin typeface="Calibri" panose="020F0502020204030204" pitchFamily="34" charset="0"/>
                <a:ea typeface="MS Mincho" panose="02020609040205080304" pitchFamily="49" charset="-128"/>
                <a:cs typeface="Calibri" panose="020F0502020204030204" pitchFamily="34" charset="0"/>
              </a:rPr>
              <a:t>3. Samhörighet</a:t>
            </a:r>
          </a:p>
          <a:p>
            <a:pPr>
              <a:lnSpc>
                <a:spcPct val="107000"/>
              </a:lnSpc>
              <a:spcAft>
                <a:spcPts val="800"/>
              </a:spcAft>
            </a:pPr>
            <a:r>
              <a:rPr lang="sv-SE" sz="1800" dirty="0">
                <a:solidFill>
                  <a:srgbClr val="2B2B2B"/>
                </a:solidFill>
                <a:effectLst/>
                <a:latin typeface="Calibri" panose="020F0502020204030204" pitchFamily="34" charset="0"/>
                <a:ea typeface="MS Mincho" panose="02020609040205080304" pitchFamily="49" charset="-128"/>
                <a:cs typeface="Calibri" panose="020F0502020204030204" pitchFamily="34" charset="0"/>
              </a:rPr>
              <a:t>Nu kommer vi till den sista fasen, samhörighetsfasen. Det är hit vi stävar. Här växlar vi roller beroende på behov. Jag måste kanske inte sitta på samma stol vid varje möte. Om ämnet för dagen är något som en annan person har kunskap kring och förmåga att leda så kan jag låta honom eller henne ta över ledningen över ett möte. Om jag känner mig trygg i min roll så har jag inte problem med att underordna mig om det gagnar arbetet.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800" dirty="0">
                <a:solidFill>
                  <a:srgbClr val="2B2B2B"/>
                </a:solidFill>
                <a:effectLst/>
                <a:latin typeface="Calibri" panose="020F0502020204030204" pitchFamily="34" charset="0"/>
                <a:ea typeface="MS Mincho" panose="02020609040205080304" pitchFamily="49" charset="-128"/>
                <a:cs typeface="Calibri" panose="020F0502020204030204" pitchFamily="34" charset="0"/>
              </a:rPr>
              <a:t>Är vi ett väl fungerande lag så kan vi gå in och täcka för varandra och skifta roller efter behov. Vi vet att vi är accepterade, vi är trygga i våra roller, så trygg att jag till och med kan släppa den till någon annan som är bättre lämpad för arbetsuppgiften just då. Ur den här gruppen får vi ut verkligt hög produktivitet.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800"/>
              </a:spcAft>
            </a:pPr>
            <a:r>
              <a:rPr lang="sv-SE" sz="1800" dirty="0">
                <a:solidFill>
                  <a:srgbClr val="2B2B2B"/>
                </a:solidFill>
                <a:effectLst/>
                <a:latin typeface="Calibri" panose="020F0502020204030204" pitchFamily="34" charset="0"/>
                <a:ea typeface="MS Mincho" panose="02020609040205080304" pitchFamily="49" charset="-128"/>
                <a:cs typeface="Calibri" panose="020F0502020204030204" pitchFamily="34" charset="0"/>
              </a:rPr>
              <a:t>Men även i denna fas kan vi snabbt ramla tillbaka, kommer en ny gruppmedlem in så åker hela gruppen in i en ny tillhörighetsfas. Är gruppen en väl fungerade grupp kan man snabbt återgå till samhörighetsfasen.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18</a:t>
            </a:fld>
            <a:endParaRPr lang="sv-SE"/>
          </a:p>
        </p:txBody>
      </p:sp>
    </p:spTree>
    <p:extLst>
      <p:ext uri="{BB962C8B-B14F-4D97-AF65-F5344CB8AC3E}">
        <p14:creationId xmlns:p14="http://schemas.microsoft.com/office/powerpoint/2010/main" val="2608680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1" i="0" dirty="0">
                <a:solidFill>
                  <a:srgbClr val="000000"/>
                </a:solidFill>
                <a:effectLst/>
                <a:latin typeface="Calibri" panose="020F0502020204030204" pitchFamily="34" charset="0"/>
                <a:ea typeface="ＭＳ 明朝" panose="02020609040205080304" pitchFamily="49" charset="-128"/>
              </a:rPr>
              <a:t>Gruppmedlemmarna:</a:t>
            </a:r>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Ser konflikter som möjligheter till utveckling.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Har mindre behov av personlig uppskattning.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Ser inte undergrupper som ett hot.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Känner värme och gemenskap.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Känner tillit.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Ger varandra stöd.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Kommunicerar öppet, direkt och spontant.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Värdesätter motsatta åsikter vid konflikter.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Tillåter frånvaro. </a:t>
            </a:r>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buFont typeface="Arial" panose="020B0604020202020204" pitchFamily="34" charset="0"/>
              <a:buChar char="•"/>
            </a:pPr>
            <a:r>
              <a:rPr lang="sv-SE" sz="1200" b="0" i="0" dirty="0">
                <a:solidFill>
                  <a:srgbClr val="000000"/>
                </a:solidFill>
                <a:effectLst/>
                <a:latin typeface="Calibri" panose="020F0502020204030204" pitchFamily="34" charset="0"/>
                <a:ea typeface="ＭＳ 明朝" panose="02020609040205080304" pitchFamily="49" charset="-128"/>
              </a:rPr>
              <a:t> Uppmärksammar andra grupper och deras aktiviteter. </a:t>
            </a:r>
            <a:endParaRPr lang="sv-SE" sz="1200" b="0" i="0" dirty="0">
              <a:solidFill>
                <a:srgbClr val="000000"/>
              </a:solidFill>
              <a:effectLst/>
              <a:latin typeface="ＭＳ 明朝" panose="02020609040205080304" pitchFamily="49" charset="-128"/>
              <a:ea typeface="ＭＳ 明朝" panose="02020609040205080304" pitchFamily="49" charset="-128"/>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19</a:t>
            </a:fld>
            <a:endParaRPr lang="sv-SE"/>
          </a:p>
        </p:txBody>
      </p:sp>
    </p:spTree>
    <p:extLst>
      <p:ext uri="{BB962C8B-B14F-4D97-AF65-F5344CB8AC3E}">
        <p14:creationId xmlns:p14="http://schemas.microsoft.com/office/powerpoint/2010/main" val="2031601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grupp består av fler än två individer och i det här sammanhanget där vi pratar om grupper delar de ofta ett eller flera </a:t>
            </a: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gemensamma mål eller behov</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Det här gör att individerna i gruppen är </a:t>
            </a: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beroende av varandra</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och att deltagarna definierar sig som en grupp.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Att vara deltagare i en grupp uppfyller både </a:t>
            </a: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psykologiska och sociala behov</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och vi tenderar att stanna i dem så länge som vi som individer har fördelar eller ett positivt utbyte av gruppen.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I varje grupp finns ett </a:t>
            </a:r>
            <a:r>
              <a:rPr lang="sv-SE" sz="1200" u="sng"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formellt och/eller informellt</a:t>
            </a: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regelsystem, bedömningar av huruvida gruppmedlemmarna uppnått resultat i gemensamma målsättningar, och därtill hörande belöningssystem och straffsystem.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Om allt går bra kan en grupp åstadkomma mer tillsammans än vad var och en för sig skulle ha gjort. Men det kan också vara en lång resa för gruppen att nå dit.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grupps tillkomst och slut kan ses som en </a:t>
            </a: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process</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något som utvecklas och förändras över tid. De flesta grupper har möjlighet att bli en effektiv, kreativ och rolig grupp att delta i om deltagarna eller individerna har tålamod.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gn="l" rtl="0" fontAlgn="base"/>
            <a:endParaRPr lang="sv-SE" b="0" i="0" dirty="0">
              <a:solidFill>
                <a:srgbClr val="000000"/>
              </a:solidFill>
              <a:effectLst/>
              <a:latin typeface="Segoe UI" panose="020B0502040204020203" pitchFamily="34" charset="0"/>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a:t>
            </a:fld>
            <a:endParaRPr lang="sv-SE"/>
          </a:p>
        </p:txBody>
      </p:sp>
    </p:spTree>
    <p:extLst>
      <p:ext uri="{BB962C8B-B14F-4D97-AF65-F5344CB8AC3E}">
        <p14:creationId xmlns:p14="http://schemas.microsoft.com/office/powerpoint/2010/main" val="13624156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Dela ut PDF ”Var i processen är vi”</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u="sng" kern="1200" dirty="0">
                <a:effectLst/>
                <a:latin typeface="Calibri" panose="020F0502020204030204" pitchFamily="34" charset="0"/>
                <a:ea typeface="Calibri" panose="020F0502020204030204" pitchFamily="34" charset="0"/>
                <a:cs typeface="Calibri" panose="020F0502020204030204" pitchFamily="34" charset="0"/>
              </a:rPr>
              <a:t>Om befintliggrupp: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Beroende på hur mycket tid ni har kan ni antingen svara på frågorna tillsammans, eller kan ni bara läsa dem. Du kan också be dem att göra detta senare själva.</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u="sng" kern="1200" dirty="0">
                <a:effectLst/>
                <a:latin typeface="Calibri" panose="020F0502020204030204" pitchFamily="34" charset="0"/>
                <a:ea typeface="Calibri" panose="020F0502020204030204" pitchFamily="34" charset="0"/>
                <a:cs typeface="Calibri" panose="020F0502020204030204" pitchFamily="34" charset="0"/>
              </a:rPr>
              <a:t>Om blandad grupp: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Dela ut och be berätta om dokumentet ifall de vill använda det i sina grupper.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043FAC55-9B39-4FFC-941C-45E05677DBBA}" type="slidenum">
              <a:rPr lang="sv-SE" smtClean="0"/>
              <a:t>20</a:t>
            </a:fld>
            <a:endParaRPr lang="sv-SE"/>
          </a:p>
        </p:txBody>
      </p:sp>
    </p:spTree>
    <p:extLst>
      <p:ext uri="{BB962C8B-B14F-4D97-AF65-F5344CB8AC3E}">
        <p14:creationId xmlns:p14="http://schemas.microsoft.com/office/powerpoint/2010/main" val="3338547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Vi har tidigare nämnt att grupper består av individer och vi tänker nu prata lite mer om individen i gruppen. Som individ i gruppen börjar sökandet efter sin plats i gruppen när beslutet är taget om en ska vara med eller inte. Och under rollsökningsfasen är detta extra tydligt.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roll handlar om innehållet i en relation som är tillräckligt strukturerad för att få ett namn. En roll bidrar också till att tydliggöra förväntningar mellan individer/grupper, till exempel doktor – patient. Du som patient förväntar dig att doktorn skall vara expert och komma med lösningar på problemet. En roll skapar förutsägbarhet, struktur och en arbetsfördelning.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roll är också oftast förknippat med en status enligt en norm.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Föreningars styrelser har till en viss del en utryckt och tilldelad rollfördelning i och med sina styrelseposter. Men oberoende av den tydligt tilldelade rollfördelningen tenderar vi i grupper att inta eller tilldela oss en rad andra roller som är mindre tydligt uttryckta. </a:t>
            </a:r>
          </a:p>
          <a:p>
            <a:pPr>
              <a:lnSpc>
                <a:spcPct val="107000"/>
              </a:lnSpc>
              <a:spcAft>
                <a:spcPts val="800"/>
              </a:spcAft>
            </a:pPr>
            <a:endPar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Exempel på sådana roller kan vara: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Tystlåtna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Pratsamma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Som tar initiativ och kommer med idéer.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Skämtar och löser upp spänningar.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Klargör och konkretiserar.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Genomför uppgifter och beslut.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Samordnar och strukturerar andras beteenden.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Ifrågasätter beslut och lösningar på problem.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Bedömer och utvärderar.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Håller på regler.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Avslutar och ser till att uppgifterna blir lösta i tid.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Bekräftar och uppmuntrar.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Hanterar konflikter och löser problem.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Dominerar och bestämmer.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Skapar kompromisser.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Det är inte så att alla dessa förekommer i alla grupper och det är inte heller så att en individ bara kan ha en roll. Det som är bra att känna till är att alla roller kan bidra och fylla en funktion. Att olikheterna inte behöver vara ett problem, utan är något som kan vara positivt för gruppen, en resurs om den används rätt.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Vilka roller har ni i er grupp? Är alla nöjda med sina roller? Hur vill ni använda de resurserna som er grupps roller innebär? Saknar ni någon roll? Nu kommer vi göra en övning för att försöka besvara dessa frågor.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21</a:t>
            </a:fld>
            <a:endParaRPr lang="sv-SE"/>
          </a:p>
        </p:txBody>
      </p:sp>
    </p:spTree>
    <p:extLst>
      <p:ext uri="{BB962C8B-B14F-4D97-AF65-F5344CB8AC3E}">
        <p14:creationId xmlns:p14="http://schemas.microsoft.com/office/powerpoint/2010/main" val="11496444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Övning för vem?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Övningen passar bäst en befintlig grupp. Men här kommer först en lättare variant som du kan använda med en blandad grupp.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b="1" dirty="0">
                <a:effectLst/>
                <a:latin typeface="Calibri" panose="020F0502020204030204" pitchFamily="34" charset="0"/>
                <a:ea typeface="Calibri" panose="020F0502020204030204" pitchFamily="34" charset="0"/>
                <a:cs typeface="Calibri" panose="020F0502020204030204" pitchFamily="34" charset="0"/>
              </a:rPr>
              <a:t>Analys av gruppens samlade resurser – blandad grupp</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b="1"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Här är en övning man kan göra med sina grupper. Syftet med utbildningen är att identifiera hur de olika roller ni tar i en grupp kompletterar varandra.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Vi kommer göra första delen av övningen tillsammans.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Dela in gruppen i bikupor om 2 och 2</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Fundera på ett exempel på en grupp du är med nu eller du har varit med i. När du har valt ditt exempel ska ni </a:t>
            </a:r>
            <a:r>
              <a:rPr lang="sv-SE" sz="1800" kern="1200" dirty="0">
                <a:effectLst/>
                <a:latin typeface="Calibri" panose="020F0502020204030204" pitchFamily="34" charset="0"/>
                <a:ea typeface="MS Mincho" panose="02020609040205080304" pitchFamily="49" charset="-128"/>
                <a:cs typeface="Times New Roman" panose="02020603050405020304" pitchFamily="18" charset="0"/>
              </a:rPr>
              <a:t>genom intervju och självskattning nu definiera vilka roller ni har i gruppen, samt vilket behov rollerna uppfyller hos er. Ni ska även lyfta om de upplever att de har blivit tilldelade en roll som de inte uppskattar att ha.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Samla alla till storgrupp igen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Berätta sedan för gruppen vad ni kom fram till. Var det lätt att identifiera roller? Om ni upplevde att ni blev tilldelade en roll som ni inte uppskattar att ha, hur blev det så?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Visa sedan matrisen, och hur man kan använda den tillsammans med sin grupp! </a:t>
            </a:r>
          </a:p>
          <a:p>
            <a:pPr algn="ctr">
              <a:lnSpc>
                <a:spcPct val="107000"/>
              </a:lnSpc>
              <a:spcAft>
                <a:spcPts val="800"/>
              </a:spcAft>
            </a:pPr>
            <a:endPar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endParaRPr>
          </a:p>
          <a:p>
            <a:pPr algn="ctr">
              <a:lnSpc>
                <a:spcPct val="107000"/>
              </a:lnSpc>
              <a:spcAft>
                <a:spcPts val="8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r>
              <a:rPr lang="sv-SE" sz="1800" b="1" dirty="0">
                <a:effectLst/>
                <a:latin typeface="Calibri" panose="020F0502020204030204" pitchFamily="34" charset="0"/>
                <a:ea typeface="Calibri" panose="020F0502020204030204" pitchFamily="34" charset="0"/>
                <a:cs typeface="Calibri" panose="020F0502020204030204" pitchFamily="34" charset="0"/>
              </a:rPr>
              <a:t>Analys av gruppens samlade resurser – befintlig grupp</a:t>
            </a:r>
            <a:endPar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endParaRPr>
          </a:p>
          <a:p>
            <a:pPr algn="ctr">
              <a:lnSpc>
                <a:spcPct val="107000"/>
              </a:lnSpc>
              <a:spcAft>
                <a:spcPts val="800"/>
              </a:spcAft>
            </a:pPr>
            <a:endPar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endParaRPr>
          </a:p>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Dela in gruppen i bikupor om 2 och 2 och ge alla post-it lappar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Genom intervju och självuppskattning ska ni nu definiera vilka roller ni har i gruppen, samt vilket behov rollerna uppfyller hos er. Ni ska även lyfta om de upplever att de har blivit tilldelade en roll som de inte uppskattar att ha. Skriv varje roll som ni kommer fram till på en post-it-lapp</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Samla alla till storgrupp igen</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Gå igenom varje bikupas noteringar kring roller och varför de tror att de har den rollen. Eller de roller som de upplever sig ha trots att de inte vill ha dem. Låt paren presentera sin partners roller och behov, eller missnöje med upplevt tilldelade roller.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Försök att placera varje lapp med en roll i 4-fältaren. (Nästa </a:t>
            </a:r>
            <a:r>
              <a:rPr lang="sv-SE" sz="1800" kern="1200" dirty="0" err="1">
                <a:effectLst/>
                <a:latin typeface="Calibri" panose="020F0502020204030204" pitchFamily="34" charset="0"/>
                <a:ea typeface="MS Mincho" panose="02020609040205080304" pitchFamily="49" charset="-128"/>
                <a:cs typeface="Calibri" panose="020F0502020204030204" pitchFamily="34" charset="0"/>
              </a:rPr>
              <a:t>slide</a:t>
            </a:r>
            <a:r>
              <a:rPr lang="sv-SE" sz="1800" kern="1200" dirty="0">
                <a:effectLst/>
                <a:latin typeface="Calibri" panose="020F0502020204030204" pitchFamily="34" charset="0"/>
                <a:ea typeface="MS Mincho" panose="02020609040205080304" pitchFamily="49" charset="-128"/>
                <a:cs typeface="Calibri" panose="020F0502020204030204" pitchFamily="34" charset="0"/>
              </a:rPr>
              <a:t>, antingen ritar du den på en tavla eller använder ni er av powerpointens bakgrund)</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Times New Roman" panose="02020603050405020304" pitchFamily="18"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Diskutera i helgrupp hur er 4-fältares resultat påverkar gruppen och dess arbete</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Kompletterar ni varandra bra?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Har ni styrkor i alla fält, eller hur kan ni som grupp komplettera med vissa “brister” som gruppen har?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800" kern="1200" dirty="0">
                <a:effectLst/>
                <a:latin typeface="Calibri" panose="020F0502020204030204" pitchFamily="34" charset="0"/>
                <a:ea typeface="MS Mincho" panose="02020609040205080304" pitchFamily="49" charset="-128"/>
                <a:cs typeface="Calibri" panose="020F0502020204030204" pitchFamily="34" charset="0"/>
              </a:rPr>
              <a:t>Hur ska gruppen avlasta individer som har oönskade roller?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22</a:t>
            </a:fld>
            <a:endParaRPr lang="sv-SE"/>
          </a:p>
        </p:txBody>
      </p:sp>
    </p:spTree>
    <p:extLst>
      <p:ext uri="{BB962C8B-B14F-4D97-AF65-F5344CB8AC3E}">
        <p14:creationId xmlns:p14="http://schemas.microsoft.com/office/powerpoint/2010/main" val="14080962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Matris för övningen. Du kan antingen rita matrisen på en tavla eller använda denna som bakgrundsbild.</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23</a:t>
            </a:fld>
            <a:endParaRPr lang="sv-SE"/>
          </a:p>
        </p:txBody>
      </p:sp>
    </p:spTree>
    <p:extLst>
      <p:ext uri="{BB962C8B-B14F-4D97-AF65-F5344CB8AC3E}">
        <p14:creationId xmlns:p14="http://schemas.microsoft.com/office/powerpoint/2010/main" val="119695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ut PDF ” Checklista för att skapa grupper med goda förutsättningar”</a:t>
            </a:r>
          </a:p>
          <a:p>
            <a:r>
              <a:rPr lang="sv-SE" dirty="0"/>
              <a:t>Om ni har tid kan ni gå igenom den under workshoppen. Annars kan gruppen jobba med dessa frågor senare. </a:t>
            </a:r>
          </a:p>
        </p:txBody>
      </p:sp>
      <p:sp>
        <p:nvSpPr>
          <p:cNvPr id="4" name="Platshållare för bildnummer 3"/>
          <p:cNvSpPr>
            <a:spLocks noGrp="1"/>
          </p:cNvSpPr>
          <p:nvPr>
            <p:ph type="sldNum" sz="quarter" idx="5"/>
          </p:nvPr>
        </p:nvSpPr>
        <p:spPr/>
        <p:txBody>
          <a:bodyPr/>
          <a:lstStyle/>
          <a:p>
            <a:fld id="{043FAC55-9B39-4FFC-941C-45E05677DBBA}" type="slidenum">
              <a:rPr lang="sv-SE" smtClean="0"/>
              <a:t>24</a:t>
            </a:fld>
            <a:endParaRPr lang="sv-SE"/>
          </a:p>
        </p:txBody>
      </p:sp>
    </p:spTree>
    <p:extLst>
      <p:ext uri="{BB962C8B-B14F-4D97-AF65-F5344CB8AC3E}">
        <p14:creationId xmlns:p14="http://schemas.microsoft.com/office/powerpoint/2010/main" val="31117472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43FAC55-9B39-4FFC-941C-45E05677DBBA}" type="slidenum">
              <a:rPr lang="sv-SE" smtClean="0"/>
              <a:t>25</a:t>
            </a:fld>
            <a:endParaRPr lang="sv-SE"/>
          </a:p>
        </p:txBody>
      </p:sp>
    </p:spTree>
    <p:extLst>
      <p:ext uri="{BB962C8B-B14F-4D97-AF65-F5344CB8AC3E}">
        <p14:creationId xmlns:p14="http://schemas.microsoft.com/office/powerpoint/2010/main" val="13767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fontAlgn="base"/>
            <a:r>
              <a:rPr lang="sv-SE" sz="1800" b="1" i="0" dirty="0">
                <a:solidFill>
                  <a:srgbClr val="222222"/>
                </a:solidFill>
                <a:effectLst/>
                <a:latin typeface="Calibri" panose="020F0502020204030204" pitchFamily="34" charset="0"/>
              </a:rPr>
              <a:t>Grupprocess </a:t>
            </a:r>
            <a:r>
              <a:rPr lang="sv-SE" sz="1800" b="0" i="0" dirty="0">
                <a:solidFill>
                  <a:srgbClr val="222222"/>
                </a:solidFill>
                <a:effectLst/>
                <a:latin typeface="Calibri" panose="020F0502020204030204" pitchFamily="34" charset="0"/>
              </a:rPr>
              <a:t>(eller gruppdynamik som man också kan benämna samma fenomen) </a:t>
            </a:r>
            <a:r>
              <a:rPr lang="sv-SE" sz="1800" b="0" i="0" dirty="0">
                <a:solidFill>
                  <a:srgbClr val="000000"/>
                </a:solidFill>
                <a:effectLst/>
                <a:latin typeface="Calibri" panose="020F0502020204030204" pitchFamily="34" charset="0"/>
              </a:rPr>
              <a:t>avser hur individerna beter sig i en grupp för att gemensamt lösa ett problem, fatta ett beslut, eller nå andra resultat som kräver interaktion mellan gruppens medlemmar. </a:t>
            </a:r>
            <a:endParaRPr lang="sv-SE" b="0" i="0" dirty="0">
              <a:solidFill>
                <a:srgbClr val="000000"/>
              </a:solidFill>
              <a:effectLst/>
              <a:latin typeface="Segoe UI" panose="020B0502040204020203" pitchFamily="34" charset="0"/>
            </a:endParaRPr>
          </a:p>
          <a:p>
            <a:pPr marL="228600" indent="-228600">
              <a:buAutoNum type="arabicParenR"/>
            </a:pPr>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3</a:t>
            </a:fld>
            <a:endParaRPr lang="sv-SE"/>
          </a:p>
        </p:txBody>
      </p:sp>
    </p:spTree>
    <p:extLst>
      <p:ext uri="{BB962C8B-B14F-4D97-AF65-F5344CB8AC3E}">
        <p14:creationId xmlns:p14="http://schemas.microsoft.com/office/powerpoint/2010/main" val="2646475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Eftersom grupper består av medlemmar – och medlemmarna är individer – så är medlemmarna viktiga för gruppens dynamik och fortsatta utveckling.</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Några fler viktiga faktorer som vi vet påverkar och inverkar på en grupp och dess process är: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Individernas personligheter</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dirty="0">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Anledning och skäl till deltagande</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Hur gruppen utvecklas beror också på hur människorna i gruppen kom samman. </a:t>
            </a:r>
            <a:b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b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Människor går med i grupper av många olika skäl. Exempelvis för att känna sig säkra, få status, få självuppskattning, av sociala skäl, få makt eller för att uppnå ett visst mål.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Grupptypen</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Grupptypen</a:t>
            </a:r>
            <a:r>
              <a:rPr lang="sv-SE" sz="1200" b="1"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är vidare en faktor som påverkar processerna, huruvida det är en formell-, informell-, besluts-, mål-, intresse- eller kamratgrupp.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Homogen eller heterogen grupp</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Är gruppen “ett gäng” som redan känner varandra, eller är det en grupp som är främlingar för varandra? Hur homogen eller heterogen gruppen är kommer också att ha betydelse för vilka styrkor och svagheter som gruppen utvecklar och hur processen utvecklar sig.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homogen grupp med liknande bakgrund, intressen och kunskaper kanske upplever få konflikter till en början och blir snabbt en grupp med en stark sammanhållning. Men detta kan lätt bli till priset av att gruppen kanske missar och inte producerar lika många spännande och kreativa idéer?  </a:t>
            </a:r>
            <a:b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Den heterogena gruppen kan ha en längre process till att nå koncensus och handlingskraft, men kan kanske genom sina olikheter komma fram till mer kreativa och spännande idéer och lösningar?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Gruppstorlek</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Gruppens storlek, antal deltagare är också en variabel som påverkar gruppen och dess process.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Där kan också nämnas att det finns </a:t>
            </a:r>
            <a:r>
              <a:rPr lang="sv-SE" sz="1200" kern="1200">
                <a:solidFill>
                  <a:srgbClr val="000000"/>
                </a:solidFill>
                <a:effectLst/>
                <a:latin typeface="Calibri" panose="020F0502020204030204" pitchFamily="34" charset="0"/>
                <a:ea typeface="Calibri" panose="020F0502020204030204" pitchFamily="34" charset="0"/>
                <a:cs typeface="Calibri" panose="020F0502020204030204" pitchFamily="34" charset="0"/>
              </a:rPr>
              <a:t>en subjektiv </a:t>
            </a: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gräns för hur många individer en grupp kan bestå av innan det blir en folkmassa som fungerar på ett helt annat sätt än den ganska lilla gruppen som vi pratar om här.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u="sng"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 Kommunikation</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Kommunikation är en central funktion i grupper och i grupprocesser. Därför är effektiv kommunikation nödvändigt för att gruppen skall kunna fungera. På en basal nivå måste gruppmedlemmarna förstå varandra, såväl i den verbala som den sociala kommunikationen, men även i de gemensamma målen.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Så hur kommunikationen struktureras eller inte, är bra eller inte, kommer också att påverka gruppens process framöver.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4</a:t>
            </a:fld>
            <a:endParaRPr lang="sv-SE"/>
          </a:p>
        </p:txBody>
      </p:sp>
    </p:spTree>
    <p:extLst>
      <p:ext uri="{BB962C8B-B14F-4D97-AF65-F5344CB8AC3E}">
        <p14:creationId xmlns:p14="http://schemas.microsoft.com/office/powerpoint/2010/main" val="102436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ct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 övning som är bra att genomföra tidigt i en grupps tillkomst</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Syfte</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Kommunikation och förväntningar. Att undvika felaktiga förväntningar, förbättra kommunikationen och undvika konflikter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Mål</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Att fånga upp och sätta ord på hur mycket tid och energi var och en i gruppen vill och kan lägga ner på deras gemensamma mål (förening). Detta för att få kännedom om varandras förutsättningar och på så sätt minska risken för missförstånd och felaktiga förväntningar.</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Steg 1</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Alla tar ett varsitt papper och ritar upp en cirkel på den. Cirkeln representerar en bestämd tid. Det kan vara exempelvis ett dygn, eller en vecka. Besluta er för en gemensam tidsram som cirkeln representerar.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Steg 2</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Nu ska var och en dela in sin cirkel i tårtbitar som representerar: aktiviteter, måsten och saker som du vill göra och hur mycket tid dessa tar. Försök fördela aktiviteten och tidsåtgången så realistiskt som möjligt. Lägg även in där hur mycket tid du vill och kan engagera dig i projektet/föreningen, försök att vara ärlig mot dig själv.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i="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Steg 3 </a:t>
            </a: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b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Gör en runda där alla gruppens deltagare får berätta sina tankar kring sitt engagemang.  </a:t>
            </a:r>
            <a:b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Någon kanske bara vill engagera sig 10 min om dagen, en annan 1 timme.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Det finns inget som är rätt eller fel, bättre eller sämre.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Det handlar bara om att förstå varandras förutsättningar och att på ett bättre sätt kunna planera för de resurser som gruppen har genom sina deltagare.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Fundera och diskutera i gruppen hur ni i gruppen kan förvalta denna information?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5</a:t>
            </a:fld>
            <a:endParaRPr lang="sv-SE"/>
          </a:p>
        </p:txBody>
      </p:sp>
    </p:spTree>
    <p:extLst>
      <p:ext uri="{BB962C8B-B14F-4D97-AF65-F5344CB8AC3E}">
        <p14:creationId xmlns:p14="http://schemas.microsoft.com/office/powerpoint/2010/main" val="3677309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Det finns många teorier om hur grupper fungerar och minst lika många forskare som har studerat vad som händer när människor kommer samman. Oavsett förklaringsmodell, så kvarstår faktum att grupper genomgår faser som påverkar individerna i dem. Vi har valt att ha psykologen Will </a:t>
            </a:r>
            <a:r>
              <a:rPr lang="sv-SE" sz="1200" kern="1200" dirty="0" err="1">
                <a:solidFill>
                  <a:srgbClr val="000000"/>
                </a:solidFill>
                <a:effectLst/>
                <a:latin typeface="Calibri" panose="020F0502020204030204" pitchFamily="34" charset="0"/>
                <a:ea typeface="MS Mincho" panose="02020609040205080304" pitchFamily="49" charset="-128"/>
                <a:cs typeface="Calibri" panose="020F0502020204030204" pitchFamily="34" charset="0"/>
              </a:rPr>
              <a:t>Schutz</a:t>
            </a: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teori FIRO (Fundamental Interpersonal Relations </a:t>
            </a:r>
            <a:r>
              <a:rPr lang="sv-SE" sz="1200" kern="1200" dirty="0" err="1">
                <a:solidFill>
                  <a:srgbClr val="000000"/>
                </a:solidFill>
                <a:effectLst/>
                <a:latin typeface="Calibri" panose="020F0502020204030204" pitchFamily="34" charset="0"/>
                <a:ea typeface="MS Mincho" panose="02020609040205080304" pitchFamily="49" charset="-128"/>
                <a:cs typeface="Calibri" panose="020F0502020204030204" pitchFamily="34" charset="0"/>
              </a:rPr>
              <a:t>Orientation</a:t>
            </a: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som en grund och förklaringsmodell för vad som händer i grupper och med människorna i dem.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Detta är självklart inte något facit och verkligheten fungerar inte alltid som teorin säger. Men det kan vara till hjälp för att förstå mekanismerna som styr vårt beteende i grupper, våra gruppbeteenden.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Dela ut PDF ”FIRO”.</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6</a:t>
            </a:fld>
            <a:endParaRPr lang="sv-SE"/>
          </a:p>
        </p:txBody>
      </p:sp>
    </p:spTree>
    <p:extLst>
      <p:ext uri="{BB962C8B-B14F-4D97-AF65-F5344CB8AC3E}">
        <p14:creationId xmlns:p14="http://schemas.microsoft.com/office/powerpoint/2010/main" val="2757054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sv-SE" sz="1200" b="0" i="0" dirty="0" err="1">
                <a:solidFill>
                  <a:srgbClr val="000000"/>
                </a:solidFill>
                <a:effectLst/>
                <a:latin typeface="Calibri" panose="020F0502020204030204" pitchFamily="34" charset="0"/>
                <a:ea typeface="ＭＳ 明朝" panose="02020609040205080304" pitchFamily="49" charset="-128"/>
              </a:rPr>
              <a:t>Schutz</a:t>
            </a:r>
            <a:r>
              <a:rPr lang="sv-SE" sz="1200" b="0" i="0" dirty="0">
                <a:solidFill>
                  <a:srgbClr val="000000"/>
                </a:solidFill>
                <a:effectLst/>
                <a:latin typeface="Calibri" panose="020F0502020204030204" pitchFamily="34" charset="0"/>
                <a:ea typeface="ＭＳ 明朝" panose="02020609040205080304" pitchFamily="49" charset="-128"/>
              </a:rPr>
              <a:t> fann i sina studier att det fanns tre grundläggande behov som alla delar: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endParaRPr lang="sv-SE" sz="1200" b="0" i="0" dirty="0">
              <a:solidFill>
                <a:srgbClr val="000000"/>
              </a:solidFill>
              <a:effectLst/>
              <a:latin typeface="Calibri" panose="020F0502020204030204" pitchFamily="34" charset="0"/>
              <a:ea typeface="ＭＳ 明朝" panose="02020609040205080304" pitchFamily="49" charset="-128"/>
            </a:endParaRPr>
          </a:p>
          <a:p>
            <a:pPr algn="l" rtl="0" fontAlgn="base"/>
            <a:r>
              <a:rPr lang="sv-SE" sz="1200" b="1" i="0" dirty="0">
                <a:solidFill>
                  <a:srgbClr val="000000"/>
                </a:solidFill>
                <a:effectLst/>
                <a:latin typeface="Calibri" panose="020F0502020204030204" pitchFamily="34" charset="0"/>
                <a:ea typeface="ＭＳ 明朝" panose="02020609040205080304" pitchFamily="49" charset="-128"/>
              </a:rPr>
              <a:t>Alla vill känna sig: </a:t>
            </a:r>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Betydelsefulla – Kompetenta – Omtyckta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1" i="0" dirty="0">
                <a:solidFill>
                  <a:srgbClr val="000000"/>
                </a:solidFill>
                <a:effectLst/>
                <a:latin typeface="Calibri" panose="020F0502020204030204" pitchFamily="34" charset="0"/>
                <a:ea typeface="ＭＳ 明朝" panose="02020609040205080304" pitchFamily="49" charset="-128"/>
              </a:rPr>
              <a:t>Alla människor känner någon slags rädsla för att bli:</a:t>
            </a:r>
            <a:r>
              <a:rPr lang="sv-SE" sz="1200" b="0" i="0" dirty="0">
                <a:solidFill>
                  <a:srgbClr val="000000"/>
                </a:solidFill>
                <a:effectLst/>
                <a:latin typeface="Calibri" panose="020F0502020204030204" pitchFamily="34" charset="0"/>
                <a:ea typeface="ＭＳ 明朝" panose="02020609040205080304" pitchFamily="49" charset="-128"/>
              </a:rPr>
              <a:t>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Ignorerade – Förödmjukade – Avvisade </a:t>
            </a:r>
          </a:p>
          <a:p>
            <a:pPr algn="l" rtl="0" fontAlgn="base"/>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Är vi som individer trygga och tillfreds med oss själva kan vi tycka om att samarbeta med andra människor utan att känna rädsla. Vi har lättare för att vara generösa och flexibla utan att känna oss hotade.  </a:t>
            </a:r>
            <a:endParaRPr lang="sv-SE" b="0" i="0" dirty="0">
              <a:solidFill>
                <a:srgbClr val="000000"/>
              </a:solidFill>
              <a:effectLst/>
              <a:latin typeface="ＭＳ 明朝" panose="02020609040205080304" pitchFamily="49" charset="-128"/>
              <a:ea typeface="ＭＳ 明朝" panose="02020609040205080304" pitchFamily="49" charset="-128"/>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7</a:t>
            </a:fld>
            <a:endParaRPr lang="sv-SE"/>
          </a:p>
        </p:txBody>
      </p:sp>
    </p:spTree>
    <p:extLst>
      <p:ext uri="{BB962C8B-B14F-4D97-AF65-F5344CB8AC3E}">
        <p14:creationId xmlns:p14="http://schemas.microsoft.com/office/powerpoint/2010/main" val="1524918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dirty="0">
                <a:solidFill>
                  <a:srgbClr val="000000"/>
                </a:solidFill>
                <a:effectLst/>
                <a:latin typeface="Calibri" panose="020F0502020204030204" pitchFamily="34" charset="0"/>
                <a:ea typeface="ＭＳ 明朝" panose="02020609040205080304" pitchFamily="49" charset="-128"/>
              </a:rPr>
              <a:t>Det </a:t>
            </a:r>
            <a:r>
              <a:rPr lang="sv-SE" sz="1200" b="0" i="0" dirty="0" err="1">
                <a:solidFill>
                  <a:srgbClr val="000000"/>
                </a:solidFill>
                <a:effectLst/>
                <a:latin typeface="Calibri" panose="020F0502020204030204" pitchFamily="34" charset="0"/>
                <a:ea typeface="ＭＳ 明朝" panose="02020609040205080304" pitchFamily="49" charset="-128"/>
              </a:rPr>
              <a:t>Schutz</a:t>
            </a:r>
            <a:r>
              <a:rPr lang="sv-SE" sz="1200" b="0" i="0" dirty="0">
                <a:solidFill>
                  <a:srgbClr val="000000"/>
                </a:solidFill>
                <a:effectLst/>
                <a:latin typeface="Calibri" panose="020F0502020204030204" pitchFamily="34" charset="0"/>
                <a:ea typeface="ＭＳ 明朝" panose="02020609040205080304" pitchFamily="49" charset="-128"/>
              </a:rPr>
              <a:t> teorier visar är alltså hur gruppens utveckling </a:t>
            </a:r>
            <a:r>
              <a:rPr lang="sv-SE" sz="1200" b="0" i="0" u="sng" dirty="0">
                <a:solidFill>
                  <a:srgbClr val="000000"/>
                </a:solidFill>
                <a:effectLst/>
                <a:latin typeface="Calibri" panose="020F0502020204030204" pitchFamily="34" charset="0"/>
                <a:ea typeface="ＭＳ 明朝" panose="02020609040205080304" pitchFamily="49" charset="-128"/>
              </a:rPr>
              <a:t>handlar om individerna i den</a:t>
            </a:r>
            <a:r>
              <a:rPr lang="sv-SE" sz="1200" b="0" i="0" dirty="0">
                <a:solidFill>
                  <a:srgbClr val="000000"/>
                </a:solidFill>
                <a:effectLst/>
                <a:latin typeface="Calibri" panose="020F0502020204030204" pitchFamily="34" charset="0"/>
                <a:ea typeface="ＭＳ 明朝" panose="02020609040205080304" pitchFamily="49" charset="-128"/>
              </a:rPr>
              <a:t>. </a:t>
            </a:r>
            <a:r>
              <a:rPr lang="sv-SE" sz="1200" b="0" i="0" dirty="0">
                <a:solidFill>
                  <a:srgbClr val="000000"/>
                </a:solidFill>
                <a:effectLst/>
                <a:latin typeface="WordVisiCarriageReturn_MSFontService"/>
                <a:ea typeface="ＭＳ 明朝" panose="02020609040205080304" pitchFamily="49" charset="-128"/>
              </a:rPr>
              <a:t> </a:t>
            </a:r>
            <a:br>
              <a:rPr lang="sv-SE" sz="1200" b="0" i="0" dirty="0">
                <a:solidFill>
                  <a:srgbClr val="000000"/>
                </a:solidFill>
                <a:effectLst/>
                <a:latin typeface="WordVisiCarriageReturn_MSFontService"/>
                <a:ea typeface="ＭＳ 明朝" panose="02020609040205080304" pitchFamily="49" charset="-128"/>
              </a:rPr>
            </a:br>
            <a:r>
              <a:rPr lang="sv-SE" sz="1200" b="0" i="0" dirty="0">
                <a:solidFill>
                  <a:srgbClr val="000000"/>
                </a:solidFill>
                <a:effectLst/>
                <a:latin typeface="Calibri" panose="020F0502020204030204" pitchFamily="34" charset="0"/>
                <a:ea typeface="ＭＳ 明朝" panose="02020609040205080304" pitchFamily="49" charset="-128"/>
              </a:rPr>
              <a:t>Om man jämför flera grupper så kommer de med till synes samma förutsättningar troligtvis att ha helt olika sätt och upplevelser om hur vägen mot målet ska genomföras. Samt helt olika förutsättningar att nå sina mål. </a:t>
            </a:r>
            <a:endParaRPr lang="sv-SE" b="0" i="0" dirty="0">
              <a:solidFill>
                <a:srgbClr val="000000"/>
              </a:solidFill>
              <a:effectLst/>
              <a:latin typeface="ＭＳ 明朝" panose="02020609040205080304" pitchFamily="49" charset="-128"/>
              <a:ea typeface="ＭＳ 明朝" panose="02020609040205080304" pitchFamily="49" charset="-128"/>
            </a:endParaRPr>
          </a:p>
          <a:p>
            <a:pPr algn="l" rtl="0" fontAlgn="base"/>
            <a:endParaRPr lang="sv-SE" sz="1200" b="0" i="0" dirty="0">
              <a:solidFill>
                <a:srgbClr val="000000"/>
              </a:solidFill>
              <a:effectLst/>
              <a:latin typeface="ＭＳ 明朝" panose="02020609040205080304" pitchFamily="49" charset="-128"/>
              <a:ea typeface="ＭＳ 明朝" panose="02020609040205080304" pitchFamily="49" charset="-128"/>
            </a:endParaRPr>
          </a:p>
          <a:p>
            <a:pPr algn="l" rtl="0" fontAlgn="base"/>
            <a:r>
              <a:rPr lang="sv-SE" sz="1200" b="0" i="0" dirty="0">
                <a:solidFill>
                  <a:srgbClr val="000000"/>
                </a:solidFill>
                <a:effectLst/>
                <a:latin typeface="Calibri" panose="020F0502020204030204" pitchFamily="34" charset="0"/>
                <a:ea typeface="ＭＳ 明朝" panose="02020609040205080304" pitchFamily="49" charset="-128"/>
              </a:rPr>
              <a:t>Genom att vara medveten om detta och i stället se individernas behov i gruppen kan vi arbeta för en atmosfär som gör alla trygga, främjar ärlighet, samarbete, ansvarstagande och att folk trivs. </a:t>
            </a:r>
            <a:r>
              <a:rPr lang="sv-SE" sz="1200" b="0" i="0" dirty="0">
                <a:solidFill>
                  <a:srgbClr val="000000"/>
                </a:solidFill>
                <a:effectLst/>
                <a:latin typeface="WordVisiCarriageReturn_MSFontService"/>
                <a:ea typeface="ＭＳ 明朝" panose="02020609040205080304" pitchFamily="49" charset="-128"/>
              </a:rPr>
              <a:t> </a:t>
            </a:r>
            <a:endParaRPr lang="sv-SE" dirty="0"/>
          </a:p>
          <a:p>
            <a:r>
              <a:rPr lang="sv-SE" sz="1200" b="0" i="0" dirty="0">
                <a:solidFill>
                  <a:srgbClr val="000000"/>
                </a:solidFill>
                <a:effectLst/>
                <a:latin typeface="Calibri" panose="020F0502020204030204" pitchFamily="34" charset="0"/>
                <a:ea typeface="ＭＳ 明朝" panose="02020609040205080304" pitchFamily="49" charset="-128"/>
              </a:rPr>
              <a:t>En miljö som tar fram det bästa i människor och gör att grupper kan nå mål på ett kreativt och utvecklande sätt. </a:t>
            </a: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8</a:t>
            </a:fld>
            <a:endParaRPr lang="sv-SE"/>
          </a:p>
        </p:txBody>
      </p:sp>
    </p:spTree>
    <p:extLst>
      <p:ext uri="{BB962C8B-B14F-4D97-AF65-F5344CB8AC3E}">
        <p14:creationId xmlns:p14="http://schemas.microsoft.com/office/powerpoint/2010/main" val="3255456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Enligt </a:t>
            </a:r>
            <a:r>
              <a:rPr lang="sv-SE" sz="1200" kern="1200" dirty="0" err="1">
                <a:solidFill>
                  <a:srgbClr val="000000"/>
                </a:solidFill>
                <a:effectLst/>
                <a:latin typeface="Calibri" panose="020F0502020204030204" pitchFamily="34" charset="0"/>
                <a:ea typeface="MS Mincho" panose="02020609040205080304" pitchFamily="49" charset="-128"/>
                <a:cs typeface="Calibri" panose="020F0502020204030204" pitchFamily="34" charset="0"/>
              </a:rPr>
              <a:t>Schutz</a:t>
            </a: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teori genomgår en grupp tre </a:t>
            </a:r>
            <a:r>
              <a:rPr lang="sv-SE" sz="1200" kern="1200" dirty="0" err="1">
                <a:solidFill>
                  <a:srgbClr val="000000"/>
                </a:solidFill>
                <a:effectLst/>
                <a:latin typeface="Calibri" panose="020F0502020204030204" pitchFamily="34" charset="0"/>
                <a:ea typeface="MS Mincho" panose="02020609040205080304" pitchFamily="49" charset="-128"/>
                <a:cs typeface="Calibri" panose="020F0502020204030204" pitchFamily="34" charset="0"/>
              </a:rPr>
              <a:t>huvudfaser</a:t>
            </a: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under sin utveckling mot enighet och effektivitet.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200" kern="1200" dirty="0" err="1">
                <a:solidFill>
                  <a:srgbClr val="000000"/>
                </a:solidFill>
                <a:effectLst/>
                <a:latin typeface="Calibri" panose="020F0502020204030204" pitchFamily="34" charset="0"/>
                <a:ea typeface="MS Mincho" panose="02020609040205080304" pitchFamily="49" charset="-128"/>
                <a:cs typeface="Calibri" panose="020F0502020204030204" pitchFamily="34" charset="0"/>
              </a:rPr>
              <a:t>Tillhörafasen</a:t>
            </a: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Rollsökningsfasen/Kontrollfasen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Öppenhetsfasen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1200" kern="1200" dirty="0">
                <a:solidFill>
                  <a:srgbClr val="000000"/>
                </a:solidFill>
                <a:effectLst/>
                <a:latin typeface="Calibri" panose="020F0502020204030204" pitchFamily="34" charset="0"/>
                <a:ea typeface="MS Mincho" panose="02020609040205080304" pitchFamily="49" charset="-128"/>
                <a:cs typeface="Calibri" panose="020F0502020204030204" pitchFamily="34" charset="0"/>
              </a:rPr>
              <a:t>Mellan dessa faser finns två övergångsfaser: gemyt och idyll. </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43FAC55-9B39-4FFC-941C-45E05677DBBA}" type="slidenum">
              <a:rPr lang="sv-SE" smtClean="0"/>
              <a:t>9</a:t>
            </a:fld>
            <a:endParaRPr lang="sv-SE"/>
          </a:p>
        </p:txBody>
      </p:sp>
    </p:spTree>
    <p:extLst>
      <p:ext uri="{BB962C8B-B14F-4D97-AF65-F5344CB8AC3E}">
        <p14:creationId xmlns:p14="http://schemas.microsoft.com/office/powerpoint/2010/main" val="20158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cxnSp>
        <p:nvCxnSpPr>
          <p:cNvPr id="9" name="Rak 8"/>
          <p:cNvCxnSpPr/>
          <p:nvPr userDrawn="1"/>
        </p:nvCxnSpPr>
        <p:spPr>
          <a:xfrm>
            <a:off x="762000" y="2016919"/>
            <a:ext cx="0" cy="232410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hasCustomPrompt="1"/>
          </p:nvPr>
        </p:nvSpPr>
        <p:spPr>
          <a:xfrm>
            <a:off x="929482" y="1780631"/>
            <a:ext cx="7772400" cy="1453440"/>
          </a:xfrm>
        </p:spPr>
        <p:txBody>
          <a:bodyPr anchor="b">
            <a:normAutofit/>
          </a:bodyPr>
          <a:lstStyle>
            <a:lvl1pPr algn="l">
              <a:defRPr sz="4800">
                <a:solidFill>
                  <a:schemeClr val="bg1"/>
                </a:solidFill>
              </a:defRPr>
            </a:lvl1pPr>
          </a:lstStyle>
          <a:p>
            <a:r>
              <a:rPr lang="sv-SE" dirty="0"/>
              <a:t>Rubrik</a:t>
            </a:r>
            <a:endParaRPr lang="en-US" dirty="0"/>
          </a:p>
        </p:txBody>
      </p:sp>
      <p:sp>
        <p:nvSpPr>
          <p:cNvPr id="3" name="Subtitle 2"/>
          <p:cNvSpPr>
            <a:spLocks noGrp="1"/>
          </p:cNvSpPr>
          <p:nvPr>
            <p:ph type="subTitle" idx="1"/>
          </p:nvPr>
        </p:nvSpPr>
        <p:spPr>
          <a:xfrm>
            <a:off x="929482" y="3234071"/>
            <a:ext cx="6858000" cy="1535029"/>
          </a:xfrm>
        </p:spPr>
        <p:txBody>
          <a:bodyPr>
            <a:normAutofit/>
          </a:bodyPr>
          <a:lstStyle>
            <a:lvl1pPr marL="0" indent="0" algn="l">
              <a:buNone/>
              <a:defRPr sz="2200">
                <a:solidFill>
                  <a:schemeClr val="bg1"/>
                </a:solidFill>
              </a:defRPr>
            </a:lvl1pPr>
            <a:lvl2pPr marL="423870" indent="0" algn="ctr">
              <a:buNone/>
              <a:defRPr sz="1854"/>
            </a:lvl2pPr>
            <a:lvl3pPr marL="847740" indent="0" algn="ctr">
              <a:buNone/>
              <a:defRPr sz="1669"/>
            </a:lvl3pPr>
            <a:lvl4pPr marL="1271610" indent="0" algn="ctr">
              <a:buNone/>
              <a:defRPr sz="1483"/>
            </a:lvl4pPr>
            <a:lvl5pPr marL="1695480" indent="0" algn="ctr">
              <a:buNone/>
              <a:defRPr sz="1483"/>
            </a:lvl5pPr>
            <a:lvl6pPr marL="2119351" indent="0" algn="ctr">
              <a:buNone/>
              <a:defRPr sz="1483"/>
            </a:lvl6pPr>
            <a:lvl7pPr marL="2543221" indent="0" algn="ctr">
              <a:buNone/>
              <a:defRPr sz="1483"/>
            </a:lvl7pPr>
            <a:lvl8pPr marL="2967091" indent="0" algn="ctr">
              <a:buNone/>
              <a:defRPr sz="1483"/>
            </a:lvl8pPr>
            <a:lvl9pPr marL="3390961" indent="0" algn="ctr">
              <a:buNone/>
              <a:defRPr sz="1483"/>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1F7FC0A-ABFB-444F-8B43-DF857F635755}"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33493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kollage vänst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F1300C08-BF4F-4FEE-AFB8-DB2D159B35F1}"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755650"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2472189058"/>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kollage hög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1" y="766763"/>
            <a:ext cx="3671887" cy="2339975"/>
          </a:xfrm>
        </p:spPr>
        <p:txBody>
          <a:bodyPr/>
          <a:lstStyle/>
          <a:p>
            <a:r>
              <a:rPr lang="sv-SE"/>
              <a:t>Klicka på ikonen för att lägga till en bild</a:t>
            </a:r>
          </a:p>
        </p:txBody>
      </p:sp>
      <p:sp>
        <p:nvSpPr>
          <p:cNvPr id="4" name="Date Placeholder 3"/>
          <p:cNvSpPr>
            <a:spLocks noGrp="1"/>
          </p:cNvSpPr>
          <p:nvPr>
            <p:ph type="dt" sz="half" idx="10"/>
          </p:nvPr>
        </p:nvSpPr>
        <p:spPr/>
        <p:txBody>
          <a:bodyPr/>
          <a:lstStyle/>
          <a:p>
            <a:fld id="{5BF659DE-614A-4BD4-890B-60BFA027C164}"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1" y="3251200"/>
            <a:ext cx="3671887" cy="2339975"/>
          </a:xfrm>
        </p:spPr>
        <p:txBody>
          <a:bodyPr/>
          <a:lstStyle/>
          <a:p>
            <a:r>
              <a:rPr lang="sv-SE"/>
              <a:t>Klicka på ikonen för att lägga till en bild</a:t>
            </a:r>
          </a:p>
        </p:txBody>
      </p:sp>
      <p:sp>
        <p:nvSpPr>
          <p:cNvPr id="8" name="Platshållare för bild 7"/>
          <p:cNvSpPr>
            <a:spLocks noGrp="1"/>
          </p:cNvSpPr>
          <p:nvPr>
            <p:ph type="pic" sz="quarter" idx="15"/>
          </p:nvPr>
        </p:nvSpPr>
        <p:spPr>
          <a:xfrm>
            <a:off x="4716463" y="766763"/>
            <a:ext cx="3671888" cy="4824412"/>
          </a:xfrm>
        </p:spPr>
        <p:txBody>
          <a:bodyPr/>
          <a:lstStyle/>
          <a:p>
            <a:r>
              <a:rPr lang="sv-SE"/>
              <a:t>Klicka på ikonen för att lägga till en bild</a:t>
            </a:r>
          </a:p>
        </p:txBody>
      </p:sp>
    </p:spTree>
    <p:extLst>
      <p:ext uri="{BB962C8B-B14F-4D97-AF65-F5344CB8AC3E}">
        <p14:creationId xmlns:p14="http://schemas.microsoft.com/office/powerpoint/2010/main" val="109345065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331913" y="1343025"/>
            <a:ext cx="6470650" cy="1387475"/>
          </a:xfrm>
        </p:spPr>
        <p:txBody>
          <a:bodyPr anchor="b">
            <a:normAutofit/>
          </a:bodyPr>
          <a:lstStyle>
            <a:lvl1pPr>
              <a:defRPr sz="4800"/>
            </a:lvl1pPr>
          </a:lstStyle>
          <a:p>
            <a:r>
              <a:rPr lang="sv-SE"/>
              <a:t>Klicka här för att ändra mall för rubrikformat</a:t>
            </a:r>
            <a:endParaRPr lang="en-US" dirty="0"/>
          </a:p>
        </p:txBody>
      </p:sp>
      <p:sp>
        <p:nvSpPr>
          <p:cNvPr id="3" name="Text Placeholder 2"/>
          <p:cNvSpPr>
            <a:spLocks noGrp="1"/>
          </p:cNvSpPr>
          <p:nvPr>
            <p:ph type="body" idx="1"/>
          </p:nvPr>
        </p:nvSpPr>
        <p:spPr>
          <a:xfrm>
            <a:off x="1331913" y="2844800"/>
            <a:ext cx="6470650" cy="2170113"/>
          </a:xfrm>
        </p:spPr>
        <p:txBody>
          <a:bodyPr>
            <a:normAutofit/>
          </a:bodyPr>
          <a:lstStyle>
            <a:lvl1pPr marL="0" indent="0">
              <a:buNone/>
              <a:defRPr sz="2000">
                <a:solidFill>
                  <a:schemeClr val="tx1"/>
                </a:solidFill>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FF693816-C26A-4EDF-B60C-1D673CDDFB57}"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919707761"/>
      </p:ext>
    </p:extLst>
  </p:cSld>
  <p:clrMapOvr>
    <a:masterClrMapping/>
  </p:clrMapOvr>
  <p:extLst>
    <p:ext uri="{DCECCB84-F9BA-43D5-87BE-67443E8EF086}">
      <p15:sldGuideLst xmlns:p15="http://schemas.microsoft.com/office/powerpoint/2012/main">
        <p15:guide id="1" pos="4921" userDrawn="1">
          <p15:clr>
            <a:srgbClr val="FBAE40"/>
          </p15:clr>
        </p15:guide>
        <p15:guide id="2" orient="horz" pos="846" userDrawn="1">
          <p15:clr>
            <a:srgbClr val="FBAE40"/>
          </p15:clr>
        </p15:guide>
        <p15:guide id="3" orient="horz" pos="3159" userDrawn="1">
          <p15:clr>
            <a:srgbClr val="FBAE40"/>
          </p15:clr>
        </p15:guide>
        <p15:guide id="4" pos="8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627F41ED-0B27-4BE5-AE66-7DC2208618D2}" type="datetime1">
              <a:rPr lang="sv-SE" smtClean="0"/>
              <a:t>2024-03-21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83001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vslut">
    <p:spTree>
      <p:nvGrpSpPr>
        <p:cNvPr id="1" name=""/>
        <p:cNvGrpSpPr/>
        <p:nvPr/>
      </p:nvGrpSpPr>
      <p:grpSpPr>
        <a:xfrm>
          <a:off x="0" y="0"/>
          <a:ext cx="0" cy="0"/>
          <a:chOff x="0" y="0"/>
          <a:chExt cx="0" cy="0"/>
        </a:xfrm>
      </p:grpSpPr>
      <p:sp>
        <p:nvSpPr>
          <p:cNvPr id="5" name="Freeform 5"/>
          <p:cNvSpPr>
            <a:spLocks/>
          </p:cNvSpPr>
          <p:nvPr userDrawn="1"/>
        </p:nvSpPr>
        <p:spPr bwMode="auto">
          <a:xfrm>
            <a:off x="179388" y="190500"/>
            <a:ext cx="8785225" cy="5976938"/>
          </a:xfrm>
          <a:custGeom>
            <a:avLst/>
            <a:gdLst>
              <a:gd name="T0" fmla="*/ 1631 w 1631"/>
              <a:gd name="T1" fmla="*/ 1102 h 1102"/>
              <a:gd name="T2" fmla="*/ 1631 w 1631"/>
              <a:gd name="T3" fmla="*/ 0 h 1102"/>
              <a:gd name="T4" fmla="*/ 995 w 1631"/>
              <a:gd name="T5" fmla="*/ 0 h 1102"/>
              <a:gd name="T6" fmla="*/ 0 w 1631"/>
              <a:gd name="T7" fmla="*/ 300 h 1102"/>
              <a:gd name="T8" fmla="*/ 0 w 1631"/>
              <a:gd name="T9" fmla="*/ 1102 h 1102"/>
              <a:gd name="T10" fmla="*/ 995 w 1631"/>
              <a:gd name="T11" fmla="*/ 1102 h 1102"/>
              <a:gd name="T12" fmla="*/ 1631 w 1631"/>
              <a:gd name="T13" fmla="*/ 1102 h 1102"/>
            </a:gdLst>
            <a:ahLst/>
            <a:cxnLst>
              <a:cxn ang="0">
                <a:pos x="T0" y="T1"/>
              </a:cxn>
              <a:cxn ang="0">
                <a:pos x="T2" y="T3"/>
              </a:cxn>
              <a:cxn ang="0">
                <a:pos x="T4" y="T5"/>
              </a:cxn>
              <a:cxn ang="0">
                <a:pos x="T6" y="T7"/>
              </a:cxn>
              <a:cxn ang="0">
                <a:pos x="T8" y="T9"/>
              </a:cxn>
              <a:cxn ang="0">
                <a:pos x="T10" y="T11"/>
              </a:cxn>
              <a:cxn ang="0">
                <a:pos x="T12" y="T13"/>
              </a:cxn>
            </a:cxnLst>
            <a:rect l="0" t="0" r="r" b="b"/>
            <a:pathLst>
              <a:path w="1631" h="1102">
                <a:moveTo>
                  <a:pt x="1631" y="1102"/>
                </a:moveTo>
                <a:cubicBezTo>
                  <a:pt x="1631" y="0"/>
                  <a:pt x="1631" y="0"/>
                  <a:pt x="1631" y="0"/>
                </a:cubicBezTo>
                <a:cubicBezTo>
                  <a:pt x="995" y="0"/>
                  <a:pt x="995" y="0"/>
                  <a:pt x="995" y="0"/>
                </a:cubicBezTo>
                <a:cubicBezTo>
                  <a:pt x="577" y="0"/>
                  <a:pt x="204" y="132"/>
                  <a:pt x="0" y="300"/>
                </a:cubicBezTo>
                <a:cubicBezTo>
                  <a:pt x="0" y="1102"/>
                  <a:pt x="0" y="1102"/>
                  <a:pt x="0" y="1102"/>
                </a:cubicBezTo>
                <a:cubicBezTo>
                  <a:pt x="995" y="1102"/>
                  <a:pt x="995" y="1102"/>
                  <a:pt x="995" y="1102"/>
                </a:cubicBezTo>
                <a:lnTo>
                  <a:pt x="1631" y="110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sv-SE"/>
          </a:p>
        </p:txBody>
      </p:sp>
      <p:sp>
        <p:nvSpPr>
          <p:cNvPr id="8" name="Platshållare för text 7"/>
          <p:cNvSpPr>
            <a:spLocks noGrp="1"/>
          </p:cNvSpPr>
          <p:nvPr>
            <p:ph type="body" sz="quarter" idx="13"/>
          </p:nvPr>
        </p:nvSpPr>
        <p:spPr>
          <a:xfrm>
            <a:off x="755650" y="4869475"/>
            <a:ext cx="3671888" cy="721700"/>
          </a:xfrm>
          <a:prstGeom prst="bracketPair">
            <a:avLst>
              <a:gd name="adj" fmla="val 0"/>
            </a:avLst>
          </a:prstGeom>
          <a:ln>
            <a:gradFill flip="none" rotWithShape="1">
              <a:gsLst>
                <a:gs pos="0">
                  <a:schemeClr val="accent1">
                    <a:lumMod val="5000"/>
                    <a:lumOff val="95000"/>
                  </a:schemeClr>
                </a:gs>
                <a:gs pos="100000">
                  <a:schemeClr val="accent1">
                    <a:alpha val="0"/>
                  </a:schemeClr>
                </a:gs>
              </a:gsLst>
              <a:lin ang="0" scaled="1"/>
              <a:tileRect/>
            </a:gradFill>
          </a:ln>
        </p:spPr>
        <p:txBody>
          <a:bodyPr lIns="144000" tIns="144000" bIns="144000" anchor="b">
            <a:spAutoFit/>
          </a:bodyPr>
          <a:lstStyle>
            <a:lvl1pPr marL="0" indent="0">
              <a:buNone/>
              <a:defRPr sz="1400">
                <a:solidFill>
                  <a:schemeClr val="bg1"/>
                </a:solidFill>
              </a:defRPr>
            </a:lvl1pPr>
          </a:lstStyle>
          <a:p>
            <a:pPr lvl="0"/>
            <a:r>
              <a:rPr lang="sv-SE"/>
              <a:t>Klicka här för att ändra format på bakgrundstexten</a:t>
            </a:r>
          </a:p>
        </p:txBody>
      </p:sp>
    </p:spTree>
    <p:extLst>
      <p:ext uri="{BB962C8B-B14F-4D97-AF65-F5344CB8AC3E}">
        <p14:creationId xmlns:p14="http://schemas.microsoft.com/office/powerpoint/2010/main" val="287257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0136E-D9C4-4795-AEB5-B4D9207B5D93}" type="datetime1">
              <a:rPr lang="sv-SE" smtClean="0"/>
              <a:t>2024-03-21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42986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AA21601-E38B-4B5C-809D-26C5188B51AD}"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291499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två spal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2452800"/>
            <a:ext cx="3671887" cy="313837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4"/>
          </p:nvPr>
        </p:nvSpPr>
        <p:spPr/>
        <p:txBody>
          <a:bodyPr/>
          <a:lstStyle/>
          <a:p>
            <a:fld id="{B112E627-8015-4FD9-AAA6-2F8D92D3F5EC}" type="datetime1">
              <a:rPr lang="sv-SE" smtClean="0"/>
              <a:t>2024-03-21</a:t>
            </a:fld>
            <a:endParaRPr lang="sv-SE" dirty="0"/>
          </a:p>
        </p:txBody>
      </p:sp>
      <p:sp>
        <p:nvSpPr>
          <p:cNvPr id="9" name="Platshållare för sidfot 8"/>
          <p:cNvSpPr>
            <a:spLocks noGrp="1"/>
          </p:cNvSpPr>
          <p:nvPr>
            <p:ph type="ftr" sz="quarter" idx="15"/>
          </p:nvPr>
        </p:nvSpPr>
        <p:spPr/>
        <p:txBody>
          <a:bodyPr/>
          <a:lstStyle/>
          <a:p>
            <a:endParaRPr lang="sv-SE"/>
          </a:p>
        </p:txBody>
      </p:sp>
      <p:sp>
        <p:nvSpPr>
          <p:cNvPr id="10" name="Platshållare för bildnummer 9"/>
          <p:cNvSpPr>
            <a:spLocks noGrp="1"/>
          </p:cNvSpPr>
          <p:nvPr>
            <p:ph type="sldNum" sz="quarter" idx="16"/>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45434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rubriker, två spal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1" name="Text Placeholder 2"/>
          <p:cNvSpPr>
            <a:spLocks noGrp="1"/>
          </p:cNvSpPr>
          <p:nvPr>
            <p:ph type="body" idx="14" hasCustomPrompt="1"/>
          </p:nvPr>
        </p:nvSpPr>
        <p:spPr>
          <a:xfrm>
            <a:off x="4716461" y="766765"/>
            <a:ext cx="3671889" cy="856296"/>
          </a:xfrm>
        </p:spPr>
        <p:txBody>
          <a:bodyPr anchor="b">
            <a:normAutofit/>
          </a:bodyPr>
          <a:lstStyle>
            <a:lvl1pPr marL="0" indent="0">
              <a:buNone/>
              <a:defRPr sz="2400" b="1">
                <a:solidFill>
                  <a:schemeClr val="tx1"/>
                </a:solidFill>
                <a:latin typeface="+mj-lt"/>
              </a:defRPr>
            </a:lvl1pPr>
            <a:lvl2pPr marL="423870" indent="0">
              <a:buNone/>
              <a:defRPr sz="1854">
                <a:solidFill>
                  <a:schemeClr val="tx1">
                    <a:tint val="75000"/>
                  </a:schemeClr>
                </a:solidFill>
              </a:defRPr>
            </a:lvl2pPr>
            <a:lvl3pPr marL="847740" indent="0">
              <a:buNone/>
              <a:defRPr sz="1669">
                <a:solidFill>
                  <a:schemeClr val="tx1">
                    <a:tint val="75000"/>
                  </a:schemeClr>
                </a:solidFill>
              </a:defRPr>
            </a:lvl3pPr>
            <a:lvl4pPr marL="1271610" indent="0">
              <a:buNone/>
              <a:defRPr sz="1483">
                <a:solidFill>
                  <a:schemeClr val="tx1">
                    <a:tint val="75000"/>
                  </a:schemeClr>
                </a:solidFill>
              </a:defRPr>
            </a:lvl4pPr>
            <a:lvl5pPr marL="1695480" indent="0">
              <a:buNone/>
              <a:defRPr sz="1483">
                <a:solidFill>
                  <a:schemeClr val="tx1">
                    <a:tint val="75000"/>
                  </a:schemeClr>
                </a:solidFill>
              </a:defRPr>
            </a:lvl5pPr>
            <a:lvl6pPr marL="2119351" indent="0">
              <a:buNone/>
              <a:defRPr sz="1483">
                <a:solidFill>
                  <a:schemeClr val="tx1">
                    <a:tint val="75000"/>
                  </a:schemeClr>
                </a:solidFill>
              </a:defRPr>
            </a:lvl6pPr>
            <a:lvl7pPr marL="2543221" indent="0">
              <a:buNone/>
              <a:defRPr sz="1483">
                <a:solidFill>
                  <a:schemeClr val="tx1">
                    <a:tint val="75000"/>
                  </a:schemeClr>
                </a:solidFill>
              </a:defRPr>
            </a:lvl7pPr>
            <a:lvl8pPr marL="2967091" indent="0">
              <a:buNone/>
              <a:defRPr sz="1483">
                <a:solidFill>
                  <a:schemeClr val="tx1">
                    <a:tint val="75000"/>
                  </a:schemeClr>
                </a:solidFill>
              </a:defRPr>
            </a:lvl8pPr>
            <a:lvl9pPr marL="3390961" indent="0">
              <a:buNone/>
              <a:defRPr sz="1483">
                <a:solidFill>
                  <a:schemeClr val="tx1">
                    <a:tint val="75000"/>
                  </a:schemeClr>
                </a:solidFill>
              </a:defRPr>
            </a:lvl9pPr>
          </a:lstStyle>
          <a:p>
            <a:pPr lvl="0"/>
            <a:r>
              <a:rPr lang="sv-SE" dirty="0"/>
              <a:t>Rubrik</a:t>
            </a:r>
          </a:p>
        </p:txBody>
      </p:sp>
      <p:sp>
        <p:nvSpPr>
          <p:cNvPr id="8" name="Platshållare för datum 7"/>
          <p:cNvSpPr>
            <a:spLocks noGrp="1"/>
          </p:cNvSpPr>
          <p:nvPr>
            <p:ph type="dt" sz="half" idx="15"/>
          </p:nvPr>
        </p:nvSpPr>
        <p:spPr/>
        <p:txBody>
          <a:bodyPr/>
          <a:lstStyle/>
          <a:p>
            <a:fld id="{7D8CB519-3E2A-4DE7-9C3F-A97B3215A5F6}" type="datetime1">
              <a:rPr lang="sv-SE" smtClean="0"/>
              <a:t>2024-03-21</a:t>
            </a:fld>
            <a:endParaRPr lang="sv-SE" dirty="0"/>
          </a:p>
        </p:txBody>
      </p:sp>
      <p:sp>
        <p:nvSpPr>
          <p:cNvPr id="9" name="Platshållare för sidfot 8"/>
          <p:cNvSpPr>
            <a:spLocks noGrp="1"/>
          </p:cNvSpPr>
          <p:nvPr>
            <p:ph type="ftr" sz="quarter" idx="16"/>
          </p:nvPr>
        </p:nvSpPr>
        <p:spPr/>
        <p:txBody>
          <a:bodyPr/>
          <a:lstStyle/>
          <a:p>
            <a:endParaRPr lang="sv-SE"/>
          </a:p>
        </p:txBody>
      </p:sp>
      <p:sp>
        <p:nvSpPr>
          <p:cNvPr id="10" name="Platshållare för bildnummer 9"/>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207263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eci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651" y="766763"/>
            <a:ext cx="3671887" cy="856297"/>
          </a:xfrm>
        </p:spPr>
        <p:txBody>
          <a:bodyPr>
            <a:normAutofit/>
          </a:bodyPr>
          <a:lstStyle>
            <a:lvl1pPr>
              <a:defRPr sz="2400"/>
            </a:lvl1pPr>
          </a:lstStyle>
          <a:p>
            <a:r>
              <a:rPr lang="sv-SE" dirty="0"/>
              <a:t>Rubrik</a:t>
            </a:r>
            <a:endParaRPr lang="en-US" dirty="0"/>
          </a:p>
        </p:txBody>
      </p:sp>
      <p:sp>
        <p:nvSpPr>
          <p:cNvPr id="3" name="Content Placeholder 2"/>
          <p:cNvSpPr>
            <a:spLocks noGrp="1"/>
          </p:cNvSpPr>
          <p:nvPr>
            <p:ph idx="1"/>
          </p:nvPr>
        </p:nvSpPr>
        <p:spPr>
          <a:xfrm>
            <a:off x="755651" y="1874520"/>
            <a:ext cx="3671887" cy="37166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Content Placeholder 2"/>
          <p:cNvSpPr>
            <a:spLocks noGrp="1"/>
          </p:cNvSpPr>
          <p:nvPr>
            <p:ph idx="13"/>
          </p:nvPr>
        </p:nvSpPr>
        <p:spPr>
          <a:xfrm>
            <a:off x="4716462" y="3251200"/>
            <a:ext cx="3671887" cy="23399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9" name="Content Placeholder 2"/>
          <p:cNvSpPr>
            <a:spLocks noGrp="1"/>
          </p:cNvSpPr>
          <p:nvPr>
            <p:ph idx="14"/>
          </p:nvPr>
        </p:nvSpPr>
        <p:spPr>
          <a:xfrm>
            <a:off x="4716462" y="778192"/>
            <a:ext cx="3671887" cy="232854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8" name="Platshållare för datum 7"/>
          <p:cNvSpPr>
            <a:spLocks noGrp="1"/>
          </p:cNvSpPr>
          <p:nvPr>
            <p:ph type="dt" sz="half" idx="15"/>
          </p:nvPr>
        </p:nvSpPr>
        <p:spPr/>
        <p:txBody>
          <a:bodyPr/>
          <a:lstStyle/>
          <a:p>
            <a:fld id="{FAAC1D2D-24AD-417B-9996-8A09A3E6AAAE}" type="datetime1">
              <a:rPr lang="sv-SE" smtClean="0"/>
              <a:t>2024-03-21</a:t>
            </a:fld>
            <a:endParaRPr lang="sv-SE" dirty="0"/>
          </a:p>
        </p:txBody>
      </p:sp>
      <p:sp>
        <p:nvSpPr>
          <p:cNvPr id="10" name="Platshållare för sidfot 9"/>
          <p:cNvSpPr>
            <a:spLocks noGrp="1"/>
          </p:cNvSpPr>
          <p:nvPr>
            <p:ph type="ftr" sz="quarter" idx="16"/>
          </p:nvPr>
        </p:nvSpPr>
        <p:spPr/>
        <p:txBody>
          <a:bodyPr/>
          <a:lstStyle/>
          <a:p>
            <a:endParaRPr lang="sv-SE"/>
          </a:p>
        </p:txBody>
      </p:sp>
      <p:sp>
        <p:nvSpPr>
          <p:cNvPr id="11" name="Platshållare för bildnummer 10"/>
          <p:cNvSpPr>
            <a:spLocks noGrp="1"/>
          </p:cNvSpPr>
          <p:nvPr>
            <p:ph type="sldNum" sz="quarter" idx="17"/>
          </p:nvPr>
        </p:nvSpPr>
        <p:spPr/>
        <p:txBody>
          <a:bodyPr/>
          <a:lstStyle/>
          <a:p>
            <a:fld id="{1D19C7E7-8F97-423C-A657-E0E9D47D5815}" type="slidenum">
              <a:rPr lang="sv-SE" smtClean="0"/>
              <a:pPr/>
              <a:t>‹#›</a:t>
            </a:fld>
            <a:endParaRPr lang="sv-SE"/>
          </a:p>
        </p:txBody>
      </p:sp>
    </p:spTree>
    <p:extLst>
      <p:ext uri="{BB962C8B-B14F-4D97-AF65-F5344CB8AC3E}">
        <p14:creationId xmlns:p14="http://schemas.microsoft.com/office/powerpoint/2010/main" val="1313656567"/>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ehåll till vänst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576438C-9239-473A-A2FA-DA548B134E23}"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3640140801"/>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ehåll till vänst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4716463"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755651"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55651"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F91509-734E-47D4-94C7-D6C44B9D4619}"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4716463"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907774845"/>
      </p:ext>
    </p:extLst>
  </p:cSld>
  <p:clrMapOvr>
    <a:masterClrMapping/>
  </p:clrMapOvr>
  <p:extLst>
    <p:ext uri="{DCECCB84-F9BA-43D5-87BE-67443E8EF086}">
      <p15:sldGuideLst xmlns:p15="http://schemas.microsoft.com/office/powerpoint/2012/main">
        <p15:guide id="1" orient="horz" pos="2048" userDrawn="1">
          <p15:clr>
            <a:srgbClr val="FBAE40"/>
          </p15:clr>
        </p15:guide>
        <p15:guide id="2" orient="horz" pos="195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till höger och bild">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4824412"/>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8CDAD8D-4C9C-45E1-888E-85CAABDB0951}"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Tree>
    <p:extLst>
      <p:ext uri="{BB962C8B-B14F-4D97-AF65-F5344CB8AC3E}">
        <p14:creationId xmlns:p14="http://schemas.microsoft.com/office/powerpoint/2010/main" val="1638514593"/>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 till höger och två bilder">
    <p:spTree>
      <p:nvGrpSpPr>
        <p:cNvPr id="1" name=""/>
        <p:cNvGrpSpPr/>
        <p:nvPr/>
      </p:nvGrpSpPr>
      <p:grpSpPr>
        <a:xfrm>
          <a:off x="0" y="0"/>
          <a:ext cx="0" cy="0"/>
          <a:chOff x="0" y="0"/>
          <a:chExt cx="0" cy="0"/>
        </a:xfrm>
      </p:grpSpPr>
      <p:sp>
        <p:nvSpPr>
          <p:cNvPr id="10" name="Platshållare för bild 9"/>
          <p:cNvSpPr>
            <a:spLocks noGrp="1"/>
          </p:cNvSpPr>
          <p:nvPr>
            <p:ph type="pic" sz="quarter" idx="13"/>
          </p:nvPr>
        </p:nvSpPr>
        <p:spPr>
          <a:xfrm>
            <a:off x="755650" y="766763"/>
            <a:ext cx="3671887" cy="2339975"/>
          </a:xfrm>
        </p:spPr>
        <p:txBody>
          <a:bodyPr/>
          <a:lstStyle/>
          <a:p>
            <a:r>
              <a:rPr lang="sv-SE"/>
              <a:t>Klicka på ikonen för att lägga till en bild</a:t>
            </a:r>
          </a:p>
        </p:txBody>
      </p:sp>
      <p:sp>
        <p:nvSpPr>
          <p:cNvPr id="2" name="Title 1"/>
          <p:cNvSpPr>
            <a:spLocks noGrp="1"/>
          </p:cNvSpPr>
          <p:nvPr>
            <p:ph type="title"/>
          </p:nvPr>
        </p:nvSpPr>
        <p:spPr>
          <a:xfrm>
            <a:off x="4716463" y="766762"/>
            <a:ext cx="3671887" cy="2268537"/>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4716463" y="3179762"/>
            <a:ext cx="3671887" cy="24114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594D1D3-A6E5-40A6-83FC-6B8F06F3D9D8}" type="datetime1">
              <a:rPr lang="sv-SE" smtClean="0"/>
              <a:t>2024-03-21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D19C7E7-8F97-423C-A657-E0E9D47D5815}" type="slidenum">
              <a:rPr lang="sv-SE" smtClean="0"/>
              <a:t>‹#›</a:t>
            </a:fld>
            <a:endParaRPr lang="sv-SE"/>
          </a:p>
        </p:txBody>
      </p:sp>
      <p:sp>
        <p:nvSpPr>
          <p:cNvPr id="11" name="Platshållare för bild 9"/>
          <p:cNvSpPr>
            <a:spLocks noGrp="1"/>
          </p:cNvSpPr>
          <p:nvPr>
            <p:ph type="pic" sz="quarter" idx="14"/>
          </p:nvPr>
        </p:nvSpPr>
        <p:spPr>
          <a:xfrm>
            <a:off x="755650" y="3251200"/>
            <a:ext cx="3671887" cy="2339975"/>
          </a:xfrm>
        </p:spPr>
        <p:txBody>
          <a:bodyPr/>
          <a:lstStyle/>
          <a:p>
            <a:r>
              <a:rPr lang="sv-SE"/>
              <a:t>Klicka på ikonen för att lägga till en bild</a:t>
            </a:r>
          </a:p>
        </p:txBody>
      </p:sp>
    </p:spTree>
    <p:extLst>
      <p:ext uri="{BB962C8B-B14F-4D97-AF65-F5344CB8AC3E}">
        <p14:creationId xmlns:p14="http://schemas.microsoft.com/office/powerpoint/2010/main" val="217713975"/>
      </p:ext>
    </p:extLst>
  </p:cSld>
  <p:clrMapOvr>
    <a:masterClrMapping/>
  </p:clrMapOvr>
  <p:extLst>
    <p:ext uri="{DCECCB84-F9BA-43D5-87BE-67443E8EF086}">
      <p15:sldGuideLst xmlns:p15="http://schemas.microsoft.com/office/powerpoint/2012/main">
        <p15:guide id="1" orient="horz" pos="2048">
          <p15:clr>
            <a:srgbClr val="FBAE40"/>
          </p15:clr>
        </p15:guide>
        <p15:guide id="2" orient="horz" pos="195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651" y="766763"/>
            <a:ext cx="7632698" cy="1430338"/>
          </a:xfrm>
          <a:prstGeom prst="rect">
            <a:avLst/>
          </a:prstGeom>
        </p:spPr>
        <p:txBody>
          <a:bodyPr vert="horz" lIns="0" tIns="0" rIns="0" bIns="0" rtlCol="0" anchor="b">
            <a:normAutofit/>
          </a:bodyPr>
          <a:lstStyle/>
          <a:p>
            <a:r>
              <a:rPr lang="sv-SE" dirty="0"/>
              <a:t>Klicka här för att ändra format</a:t>
            </a:r>
            <a:endParaRPr lang="en-US" dirty="0"/>
          </a:p>
        </p:txBody>
      </p:sp>
      <p:sp>
        <p:nvSpPr>
          <p:cNvPr id="3" name="Text Placeholder 2"/>
          <p:cNvSpPr>
            <a:spLocks noGrp="1"/>
          </p:cNvSpPr>
          <p:nvPr>
            <p:ph type="body" idx="1"/>
          </p:nvPr>
        </p:nvSpPr>
        <p:spPr>
          <a:xfrm>
            <a:off x="755651" y="2452800"/>
            <a:ext cx="7632698" cy="3138376"/>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p:cNvSpPr>
            <a:spLocks noGrp="1"/>
          </p:cNvSpPr>
          <p:nvPr>
            <p:ph type="dt" sz="half" idx="2"/>
          </p:nvPr>
        </p:nvSpPr>
        <p:spPr>
          <a:xfrm>
            <a:off x="179388" y="6006600"/>
            <a:ext cx="2057400" cy="160838"/>
          </a:xfrm>
          <a:prstGeom prst="rect">
            <a:avLst/>
          </a:prstGeom>
        </p:spPr>
        <p:txBody>
          <a:bodyPr vert="horz" lIns="72000" tIns="0" rIns="0" bIns="0" rtlCol="0" anchor="ctr"/>
          <a:lstStyle>
            <a:lvl1pPr algn="l">
              <a:defRPr sz="800">
                <a:solidFill>
                  <a:schemeClr val="tx1"/>
                </a:solidFill>
              </a:defRPr>
            </a:lvl1pPr>
          </a:lstStyle>
          <a:p>
            <a:fld id="{FCDFC7AA-73C8-42AB-B21A-B77AF8F4836F}" type="datetime1">
              <a:rPr lang="sv-SE" smtClean="0"/>
              <a:t>2024-03-21</a:t>
            </a:fld>
            <a:endParaRPr lang="sv-SE" dirty="0"/>
          </a:p>
        </p:txBody>
      </p:sp>
      <p:sp>
        <p:nvSpPr>
          <p:cNvPr id="5" name="Footer Placeholder 4"/>
          <p:cNvSpPr>
            <a:spLocks noGrp="1"/>
          </p:cNvSpPr>
          <p:nvPr>
            <p:ph type="ftr" sz="quarter" idx="3"/>
          </p:nvPr>
        </p:nvSpPr>
        <p:spPr>
          <a:xfrm>
            <a:off x="3028950" y="6006599"/>
            <a:ext cx="3086100" cy="160839"/>
          </a:xfrm>
          <a:prstGeom prst="rect">
            <a:avLst/>
          </a:prstGeom>
        </p:spPr>
        <p:txBody>
          <a:bodyPr vert="horz" lIns="72000" tIns="0" rIns="0" bIns="0" rtlCol="0" anchor="ctr"/>
          <a:lstStyle>
            <a:lvl1pPr algn="ctr">
              <a:defRPr sz="800">
                <a:solidFill>
                  <a:schemeClr val="tx1"/>
                </a:solidFill>
              </a:defRPr>
            </a:lvl1pPr>
          </a:lstStyle>
          <a:p>
            <a:endParaRPr lang="sv-SE"/>
          </a:p>
        </p:txBody>
      </p:sp>
      <p:sp>
        <p:nvSpPr>
          <p:cNvPr id="6" name="Slide Number Placeholder 5"/>
          <p:cNvSpPr>
            <a:spLocks noGrp="1"/>
          </p:cNvSpPr>
          <p:nvPr>
            <p:ph type="sldNum" sz="quarter" idx="4"/>
          </p:nvPr>
        </p:nvSpPr>
        <p:spPr>
          <a:xfrm>
            <a:off x="6907213" y="6006599"/>
            <a:ext cx="2057400" cy="160839"/>
          </a:xfrm>
          <a:prstGeom prst="rect">
            <a:avLst/>
          </a:prstGeom>
        </p:spPr>
        <p:txBody>
          <a:bodyPr vert="horz" lIns="72000" tIns="0" rIns="0" bIns="0" rtlCol="0" anchor="ctr"/>
          <a:lstStyle>
            <a:lvl1pPr algn="r">
              <a:defRPr sz="800">
                <a:solidFill>
                  <a:schemeClr val="tx1"/>
                </a:solidFill>
              </a:defRPr>
            </a:lvl1pPr>
          </a:lstStyle>
          <a:p>
            <a:fld id="{1D19C7E7-8F97-423C-A657-E0E9D47D5815}" type="slidenum">
              <a:rPr lang="sv-SE" smtClean="0"/>
              <a:pPr/>
              <a:t>‹#›</a:t>
            </a:fld>
            <a:endParaRPr lang="sv-SE"/>
          </a:p>
        </p:txBody>
      </p:sp>
      <p:pic>
        <p:nvPicPr>
          <p:cNvPr id="9" name="Bildobjekt 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50825" y="261938"/>
            <a:ext cx="1801812" cy="338023"/>
          </a:xfrm>
          <a:prstGeom prst="rect">
            <a:avLst/>
          </a:prstGeom>
        </p:spPr>
      </p:pic>
      <p:cxnSp>
        <p:nvCxnSpPr>
          <p:cNvPr id="13" name="Rak 12"/>
          <p:cNvCxnSpPr/>
          <p:nvPr userDrawn="1"/>
        </p:nvCxnSpPr>
        <p:spPr>
          <a:xfrm flipV="1">
            <a:off x="179388" y="6005513"/>
            <a:ext cx="0" cy="16192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9116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9" r:id="rId3"/>
    <p:sldLayoutId id="2147483693" r:id="rId4"/>
    <p:sldLayoutId id="2147483694" r:id="rId5"/>
    <p:sldLayoutId id="2147483691" r:id="rId6"/>
    <p:sldLayoutId id="2147483684" r:id="rId7"/>
    <p:sldLayoutId id="2147483692" r:id="rId8"/>
    <p:sldLayoutId id="2147483690" r:id="rId9"/>
    <p:sldLayoutId id="2147483685" r:id="rId10"/>
    <p:sldLayoutId id="2147483686" r:id="rId11"/>
    <p:sldLayoutId id="2147483675" r:id="rId12"/>
    <p:sldLayoutId id="2147483678" r:id="rId13"/>
    <p:sldLayoutId id="2147483687" r:id="rId14"/>
    <p:sldLayoutId id="2147483679" r:id="rId15"/>
  </p:sldLayoutIdLst>
  <p:hf sldNum="0" hdr="0" ftr="0"/>
  <p:txStyles>
    <p:title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11935" indent="-211935" algn="l" defTabSz="847740" rtl="0" eaLnBrk="1" latinLnBrk="0" hangingPunct="1">
        <a:lnSpc>
          <a:spcPct val="100000"/>
        </a:lnSpc>
        <a:spcBef>
          <a:spcPts val="600"/>
        </a:spcBef>
        <a:spcAft>
          <a:spcPts val="600"/>
        </a:spcAft>
        <a:buFont typeface="Arial" panose="020B0604020202020204" pitchFamily="34" charset="0"/>
        <a:buChar char="•"/>
        <a:defRPr sz="1800" kern="1200">
          <a:solidFill>
            <a:schemeClr val="tx1"/>
          </a:solidFill>
          <a:latin typeface="+mn-lt"/>
          <a:ea typeface="+mn-ea"/>
          <a:cs typeface="+mn-cs"/>
        </a:defRPr>
      </a:lvl1pPr>
      <a:lvl2pPr marL="635805" indent="-211935" algn="l" defTabSz="84774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2pPr>
      <a:lvl3pPr marL="1059675" indent="-211935" algn="l" defTabSz="84774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1483545"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4pPr>
      <a:lvl5pPr marL="1907416" indent="-211935" algn="l" defTabSz="84774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5pPr>
      <a:lvl6pPr marL="233128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6pPr>
      <a:lvl7pPr marL="275515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7pPr>
      <a:lvl8pPr marL="317902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8pPr>
      <a:lvl9pPr marL="3602896" indent="-211935" algn="l" defTabSz="847740" rtl="0" eaLnBrk="1" latinLnBrk="0" hangingPunct="1">
        <a:lnSpc>
          <a:spcPct val="90000"/>
        </a:lnSpc>
        <a:spcBef>
          <a:spcPts val="464"/>
        </a:spcBef>
        <a:buFont typeface="Arial" panose="020B0604020202020204" pitchFamily="34" charset="0"/>
        <a:buChar char="•"/>
        <a:defRPr sz="1669" kern="1200">
          <a:solidFill>
            <a:schemeClr val="tx1"/>
          </a:solidFill>
          <a:latin typeface="+mn-lt"/>
          <a:ea typeface="+mn-ea"/>
          <a:cs typeface="+mn-cs"/>
        </a:defRPr>
      </a:lvl9pPr>
    </p:bodyStyle>
    <p:otherStyle>
      <a:defPPr>
        <a:defRPr lang="en-US"/>
      </a:defPPr>
      <a:lvl1pPr marL="0" algn="l" defTabSz="847740" rtl="0" eaLnBrk="1" latinLnBrk="0" hangingPunct="1">
        <a:defRPr sz="1669" kern="1200">
          <a:solidFill>
            <a:schemeClr val="tx1"/>
          </a:solidFill>
          <a:latin typeface="+mn-lt"/>
          <a:ea typeface="+mn-ea"/>
          <a:cs typeface="+mn-cs"/>
        </a:defRPr>
      </a:lvl1pPr>
      <a:lvl2pPr marL="423870" algn="l" defTabSz="847740" rtl="0" eaLnBrk="1" latinLnBrk="0" hangingPunct="1">
        <a:defRPr sz="1669" kern="1200">
          <a:solidFill>
            <a:schemeClr val="tx1"/>
          </a:solidFill>
          <a:latin typeface="+mn-lt"/>
          <a:ea typeface="+mn-ea"/>
          <a:cs typeface="+mn-cs"/>
        </a:defRPr>
      </a:lvl2pPr>
      <a:lvl3pPr marL="847740" algn="l" defTabSz="847740" rtl="0" eaLnBrk="1" latinLnBrk="0" hangingPunct="1">
        <a:defRPr sz="1669" kern="1200">
          <a:solidFill>
            <a:schemeClr val="tx1"/>
          </a:solidFill>
          <a:latin typeface="+mn-lt"/>
          <a:ea typeface="+mn-ea"/>
          <a:cs typeface="+mn-cs"/>
        </a:defRPr>
      </a:lvl3pPr>
      <a:lvl4pPr marL="1271610" algn="l" defTabSz="847740" rtl="0" eaLnBrk="1" latinLnBrk="0" hangingPunct="1">
        <a:defRPr sz="1669" kern="1200">
          <a:solidFill>
            <a:schemeClr val="tx1"/>
          </a:solidFill>
          <a:latin typeface="+mn-lt"/>
          <a:ea typeface="+mn-ea"/>
          <a:cs typeface="+mn-cs"/>
        </a:defRPr>
      </a:lvl4pPr>
      <a:lvl5pPr marL="1695480" algn="l" defTabSz="847740" rtl="0" eaLnBrk="1" latinLnBrk="0" hangingPunct="1">
        <a:defRPr sz="1669" kern="1200">
          <a:solidFill>
            <a:schemeClr val="tx1"/>
          </a:solidFill>
          <a:latin typeface="+mn-lt"/>
          <a:ea typeface="+mn-ea"/>
          <a:cs typeface="+mn-cs"/>
        </a:defRPr>
      </a:lvl5pPr>
      <a:lvl6pPr marL="2119351" algn="l" defTabSz="847740" rtl="0" eaLnBrk="1" latinLnBrk="0" hangingPunct="1">
        <a:defRPr sz="1669" kern="1200">
          <a:solidFill>
            <a:schemeClr val="tx1"/>
          </a:solidFill>
          <a:latin typeface="+mn-lt"/>
          <a:ea typeface="+mn-ea"/>
          <a:cs typeface="+mn-cs"/>
        </a:defRPr>
      </a:lvl6pPr>
      <a:lvl7pPr marL="2543221" algn="l" defTabSz="847740" rtl="0" eaLnBrk="1" latinLnBrk="0" hangingPunct="1">
        <a:defRPr sz="1669" kern="1200">
          <a:solidFill>
            <a:schemeClr val="tx1"/>
          </a:solidFill>
          <a:latin typeface="+mn-lt"/>
          <a:ea typeface="+mn-ea"/>
          <a:cs typeface="+mn-cs"/>
        </a:defRPr>
      </a:lvl7pPr>
      <a:lvl8pPr marL="2967091" algn="l" defTabSz="847740" rtl="0" eaLnBrk="1" latinLnBrk="0" hangingPunct="1">
        <a:defRPr sz="1669" kern="1200">
          <a:solidFill>
            <a:schemeClr val="tx1"/>
          </a:solidFill>
          <a:latin typeface="+mn-lt"/>
          <a:ea typeface="+mn-ea"/>
          <a:cs typeface="+mn-cs"/>
        </a:defRPr>
      </a:lvl8pPr>
      <a:lvl9pPr marL="3390961" algn="l" defTabSz="847740" rtl="0" eaLnBrk="1" latinLnBrk="0" hangingPunct="1">
        <a:defRPr sz="166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0" userDrawn="1">
          <p15:clr>
            <a:srgbClr val="F26B43"/>
          </p15:clr>
        </p15:guide>
        <p15:guide id="2" pos="113" userDrawn="1">
          <p15:clr>
            <a:srgbClr val="F26B43"/>
          </p15:clr>
        </p15:guide>
        <p15:guide id="3" orient="horz" pos="3885" userDrawn="1">
          <p15:clr>
            <a:srgbClr val="F26B43"/>
          </p15:clr>
        </p15:guide>
        <p15:guide id="4" pos="5647" userDrawn="1">
          <p15:clr>
            <a:srgbClr val="F26B43"/>
          </p15:clr>
        </p15:guide>
        <p15:guide id="5" pos="476" userDrawn="1">
          <p15:clr>
            <a:srgbClr val="F26B43"/>
          </p15:clr>
        </p15:guide>
        <p15:guide id="6" orient="horz" pos="483" userDrawn="1">
          <p15:clr>
            <a:srgbClr val="F26B43"/>
          </p15:clr>
        </p15:guide>
        <p15:guide id="7" orient="horz" pos="3522" userDrawn="1">
          <p15:clr>
            <a:srgbClr val="F26B43"/>
          </p15:clr>
        </p15:guide>
        <p15:guide id="8" pos="5284" userDrawn="1">
          <p15:clr>
            <a:srgbClr val="F26B43"/>
          </p15:clr>
        </p15:guide>
        <p15:guide id="9" orient="horz" pos="2003" userDrawn="1">
          <p15:clr>
            <a:srgbClr val="F26B43"/>
          </p15:clr>
        </p15:guide>
        <p15:guide id="10" pos="2880" userDrawn="1">
          <p15:clr>
            <a:srgbClr val="F26B43"/>
          </p15:clr>
        </p15:guide>
        <p15:guide id="11" pos="2789" userDrawn="1">
          <p15:clr>
            <a:srgbClr val="F26B43"/>
          </p15:clr>
        </p15:guide>
        <p15:guide id="12" pos="297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CF3BE0-D3B1-4530-A5D7-58F19333C27B}"/>
              </a:ext>
            </a:extLst>
          </p:cNvPr>
          <p:cNvSpPr>
            <a:spLocks noGrp="1"/>
          </p:cNvSpPr>
          <p:nvPr>
            <p:ph type="ctrTitle"/>
          </p:nvPr>
        </p:nvSpPr>
        <p:spPr/>
        <p:txBody>
          <a:bodyPr/>
          <a:lstStyle/>
          <a:p>
            <a:r>
              <a:rPr lang="sv-SE" dirty="0"/>
              <a:t>Grupprocesser	</a:t>
            </a:r>
          </a:p>
        </p:txBody>
      </p:sp>
      <p:sp>
        <p:nvSpPr>
          <p:cNvPr id="3" name="Underrubrik 2">
            <a:extLst>
              <a:ext uri="{FF2B5EF4-FFF2-40B4-BE49-F238E27FC236}">
                <a16:creationId xmlns:a16="http://schemas.microsoft.com/office/drawing/2014/main" id="{883C9356-5C08-4397-AC42-E0C8919159CA}"/>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2709042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E0567802-3750-46A3-B401-555CF5587C98}"/>
              </a:ext>
            </a:extLst>
          </p:cNvPr>
          <p:cNvGrpSpPr/>
          <p:nvPr/>
        </p:nvGrpSpPr>
        <p:grpSpPr>
          <a:xfrm>
            <a:off x="1554032" y="326143"/>
            <a:ext cx="6139182" cy="4990673"/>
            <a:chOff x="1554032" y="326143"/>
            <a:chExt cx="6139182" cy="4990673"/>
          </a:xfrm>
        </p:grpSpPr>
        <p:grpSp>
          <p:nvGrpSpPr>
            <p:cNvPr id="9" name="Grupp 8">
              <a:extLst>
                <a:ext uri="{FF2B5EF4-FFF2-40B4-BE49-F238E27FC236}">
                  <a16:creationId xmlns:a16="http://schemas.microsoft.com/office/drawing/2014/main" id="{8E43B580-F9D1-41B3-91CD-C4CEF76A813C}"/>
                </a:ext>
              </a:extLst>
            </p:cNvPr>
            <p:cNvGrpSpPr/>
            <p:nvPr/>
          </p:nvGrpSpPr>
          <p:grpSpPr>
            <a:xfrm>
              <a:off x="2435325" y="1029179"/>
              <a:ext cx="4278622" cy="4287637"/>
              <a:chOff x="2435325" y="1029179"/>
              <a:chExt cx="4278622" cy="4287637"/>
            </a:xfrm>
          </p:grpSpPr>
          <p:sp>
            <p:nvSpPr>
              <p:cNvPr id="3" name="Ofullständig cirkel 2">
                <a:extLst>
                  <a:ext uri="{FF2B5EF4-FFF2-40B4-BE49-F238E27FC236}">
                    <a16:creationId xmlns:a16="http://schemas.microsoft.com/office/drawing/2014/main" id="{20DE2223-CB5F-484B-A7AB-9CD0E577F57A}"/>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 name="Ofullständig cirkel 3">
                <a:extLst>
                  <a:ext uri="{FF2B5EF4-FFF2-40B4-BE49-F238E27FC236}">
                    <a16:creationId xmlns:a16="http://schemas.microsoft.com/office/drawing/2014/main" id="{C14F5E04-13CF-4C00-878C-59FDF5D59DEF}"/>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 name="Ofullständig cirkel 4">
                <a:extLst>
                  <a:ext uri="{FF2B5EF4-FFF2-40B4-BE49-F238E27FC236}">
                    <a16:creationId xmlns:a16="http://schemas.microsoft.com/office/drawing/2014/main" id="{099DBFA3-8484-4921-A52C-1BD3472338D0}"/>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 name="Ofullständig cirkel 5">
                <a:extLst>
                  <a:ext uri="{FF2B5EF4-FFF2-40B4-BE49-F238E27FC236}">
                    <a16:creationId xmlns:a16="http://schemas.microsoft.com/office/drawing/2014/main" id="{8B455715-FBC6-4F40-8FFC-DCF9D1C7CADE}"/>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 name="Ofullständig cirkel 6">
                <a:extLst>
                  <a:ext uri="{FF2B5EF4-FFF2-40B4-BE49-F238E27FC236}">
                    <a16:creationId xmlns:a16="http://schemas.microsoft.com/office/drawing/2014/main" id="{517CDEFC-F4D5-49F7-8C23-A9E12FAAAD14}"/>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12" name="textruta 11">
              <a:extLst>
                <a:ext uri="{FF2B5EF4-FFF2-40B4-BE49-F238E27FC236}">
                  <a16:creationId xmlns:a16="http://schemas.microsoft.com/office/drawing/2014/main" id="{C426A240-6008-4E5F-913D-17AD10EE2FDE}"/>
                </a:ext>
              </a:extLst>
            </p:cNvPr>
            <p:cNvSpPr txBox="1"/>
            <p:nvPr/>
          </p:nvSpPr>
          <p:spPr>
            <a:xfrm>
              <a:off x="2492524" y="3478885"/>
              <a:ext cx="1867901" cy="584775"/>
            </a:xfrm>
            <a:prstGeom prst="rect">
              <a:avLst/>
            </a:prstGeom>
            <a:noFill/>
          </p:spPr>
          <p:txBody>
            <a:bodyPr wrap="square" rtlCol="0">
              <a:spAutoFit/>
            </a:bodyPr>
            <a:lstStyle/>
            <a:p>
              <a:pPr algn="ctr"/>
              <a:r>
                <a:rPr lang="sv-SE" sz="1600" dirty="0"/>
                <a:t>Får jag vara med? </a:t>
              </a:r>
            </a:p>
            <a:p>
              <a:pPr algn="ctr"/>
              <a:r>
                <a:rPr lang="sv-SE" sz="1600" dirty="0"/>
                <a:t>In-ut</a:t>
              </a:r>
            </a:p>
          </p:txBody>
        </p:sp>
        <p:sp>
          <p:nvSpPr>
            <p:cNvPr id="14" name="textruta 13">
              <a:extLst>
                <a:ext uri="{FF2B5EF4-FFF2-40B4-BE49-F238E27FC236}">
                  <a16:creationId xmlns:a16="http://schemas.microsoft.com/office/drawing/2014/main" id="{80DCDDB3-0228-40DA-9B2C-2CAFF02CF7C3}"/>
                </a:ext>
              </a:extLst>
            </p:cNvPr>
            <p:cNvSpPr txBox="1"/>
            <p:nvPr/>
          </p:nvSpPr>
          <p:spPr>
            <a:xfrm>
              <a:off x="3945033" y="326143"/>
              <a:ext cx="1283493" cy="369332"/>
            </a:xfrm>
            <a:prstGeom prst="rect">
              <a:avLst/>
            </a:prstGeom>
            <a:noFill/>
          </p:spPr>
          <p:txBody>
            <a:bodyPr wrap="none" rtlCol="0">
              <a:spAutoFit/>
            </a:bodyPr>
            <a:lstStyle/>
            <a:p>
              <a:r>
                <a:rPr lang="sv-SE" b="1" dirty="0">
                  <a:solidFill>
                    <a:schemeClr val="bg1">
                      <a:lumMod val="85000"/>
                    </a:schemeClr>
                  </a:solidFill>
                </a:rPr>
                <a:t>Rollsökning</a:t>
              </a:r>
            </a:p>
          </p:txBody>
        </p:sp>
        <p:sp>
          <p:nvSpPr>
            <p:cNvPr id="15" name="textruta 14">
              <a:extLst>
                <a:ext uri="{FF2B5EF4-FFF2-40B4-BE49-F238E27FC236}">
                  <a16:creationId xmlns:a16="http://schemas.microsoft.com/office/drawing/2014/main" id="{48A0A4D2-64E0-4853-805A-2B1C4C158F47}"/>
                </a:ext>
              </a:extLst>
            </p:cNvPr>
            <p:cNvSpPr txBox="1"/>
            <p:nvPr/>
          </p:nvSpPr>
          <p:spPr>
            <a:xfrm>
              <a:off x="6782317" y="1757361"/>
              <a:ext cx="590226" cy="369332"/>
            </a:xfrm>
            <a:prstGeom prst="rect">
              <a:avLst/>
            </a:prstGeom>
            <a:noFill/>
          </p:spPr>
          <p:txBody>
            <a:bodyPr wrap="none" rtlCol="0">
              <a:spAutoFit/>
            </a:bodyPr>
            <a:lstStyle/>
            <a:p>
              <a:r>
                <a:rPr lang="sv-SE" b="1" dirty="0">
                  <a:solidFill>
                    <a:schemeClr val="bg1">
                      <a:lumMod val="85000"/>
                    </a:schemeClr>
                  </a:solidFill>
                </a:rPr>
                <a:t>Idyll</a:t>
              </a:r>
            </a:p>
          </p:txBody>
        </p:sp>
        <p:sp>
          <p:nvSpPr>
            <p:cNvPr id="16" name="textruta 15">
              <a:extLst>
                <a:ext uri="{FF2B5EF4-FFF2-40B4-BE49-F238E27FC236}">
                  <a16:creationId xmlns:a16="http://schemas.microsoft.com/office/drawing/2014/main" id="{62B08325-8F20-4773-A834-E497E8A7F183}"/>
                </a:ext>
              </a:extLst>
            </p:cNvPr>
            <p:cNvSpPr txBox="1"/>
            <p:nvPr/>
          </p:nvSpPr>
          <p:spPr>
            <a:xfrm>
              <a:off x="1554032" y="1757361"/>
              <a:ext cx="821250" cy="369332"/>
            </a:xfrm>
            <a:prstGeom prst="rect">
              <a:avLst/>
            </a:prstGeom>
            <a:noFill/>
          </p:spPr>
          <p:txBody>
            <a:bodyPr wrap="none" rtlCol="0">
              <a:spAutoFit/>
            </a:bodyPr>
            <a:lstStyle/>
            <a:p>
              <a:r>
                <a:rPr lang="sv-SE" b="1" dirty="0">
                  <a:solidFill>
                    <a:schemeClr val="bg1">
                      <a:lumMod val="85000"/>
                    </a:schemeClr>
                  </a:solidFill>
                </a:rPr>
                <a:t>Gemyt</a:t>
              </a:r>
            </a:p>
          </p:txBody>
        </p:sp>
        <p:sp>
          <p:nvSpPr>
            <p:cNvPr id="17" name="textruta 16">
              <a:extLst>
                <a:ext uri="{FF2B5EF4-FFF2-40B4-BE49-F238E27FC236}">
                  <a16:creationId xmlns:a16="http://schemas.microsoft.com/office/drawing/2014/main" id="{FFD53B5A-4525-4A1A-8231-C636917BA0D5}"/>
                </a:ext>
              </a:extLst>
            </p:cNvPr>
            <p:cNvSpPr txBox="1"/>
            <p:nvPr/>
          </p:nvSpPr>
          <p:spPr>
            <a:xfrm>
              <a:off x="6287060" y="4860052"/>
              <a:ext cx="1406154" cy="369332"/>
            </a:xfrm>
            <a:prstGeom prst="rect">
              <a:avLst/>
            </a:prstGeom>
            <a:noFill/>
          </p:spPr>
          <p:txBody>
            <a:bodyPr wrap="none" rtlCol="0">
              <a:spAutoFit/>
            </a:bodyPr>
            <a:lstStyle/>
            <a:p>
              <a:r>
                <a:rPr lang="sv-SE" b="1" dirty="0">
                  <a:solidFill>
                    <a:schemeClr val="bg1">
                      <a:lumMod val="85000"/>
                    </a:schemeClr>
                  </a:solidFill>
                </a:rPr>
                <a:t>Samhörighet</a:t>
              </a:r>
            </a:p>
          </p:txBody>
        </p:sp>
        <p:sp>
          <p:nvSpPr>
            <p:cNvPr id="18" name="textruta 17">
              <a:extLst>
                <a:ext uri="{FF2B5EF4-FFF2-40B4-BE49-F238E27FC236}">
                  <a16:creationId xmlns:a16="http://schemas.microsoft.com/office/drawing/2014/main" id="{74BA47D1-DB9C-471B-ACD1-D2E85E6A678D}"/>
                </a:ext>
              </a:extLst>
            </p:cNvPr>
            <p:cNvSpPr txBox="1"/>
            <p:nvPr/>
          </p:nvSpPr>
          <p:spPr>
            <a:xfrm>
              <a:off x="1839619" y="4860000"/>
              <a:ext cx="904158" cy="369332"/>
            </a:xfrm>
            <a:prstGeom prst="rect">
              <a:avLst/>
            </a:prstGeom>
            <a:noFill/>
          </p:spPr>
          <p:txBody>
            <a:bodyPr wrap="none" rtlCol="0">
              <a:spAutoFit/>
            </a:bodyPr>
            <a:lstStyle/>
            <a:p>
              <a:r>
                <a:rPr lang="sv-SE" b="1" dirty="0"/>
                <a:t>Tillhöra</a:t>
              </a:r>
            </a:p>
          </p:txBody>
        </p:sp>
      </p:grpSp>
    </p:spTree>
    <p:extLst>
      <p:ext uri="{BB962C8B-B14F-4D97-AF65-F5344CB8AC3E}">
        <p14:creationId xmlns:p14="http://schemas.microsoft.com/office/powerpoint/2010/main" val="825147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FC59FBDB-180F-464A-9BC4-F0FE7AED4A63}"/>
              </a:ext>
            </a:extLst>
          </p:cNvPr>
          <p:cNvSpPr txBox="1">
            <a:spLocks/>
          </p:cNvSpPr>
          <p:nvPr/>
        </p:nvSpPr>
        <p:spPr>
          <a:xfrm>
            <a:off x="2849020" y="685057"/>
            <a:ext cx="3445959" cy="818969"/>
          </a:xfrm>
          <a:prstGeom prst="rect">
            <a:avLst/>
          </a:prstGeom>
        </p:spPr>
        <p:txBody>
          <a:bodyPr/>
          <a:lst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sv-SE" dirty="0"/>
              <a:t>Tillhörighet</a:t>
            </a:r>
          </a:p>
        </p:txBody>
      </p:sp>
      <p:sp>
        <p:nvSpPr>
          <p:cNvPr id="5" name="Frihandsfigur: Form 4">
            <a:extLst>
              <a:ext uri="{FF2B5EF4-FFF2-40B4-BE49-F238E27FC236}">
                <a16:creationId xmlns:a16="http://schemas.microsoft.com/office/drawing/2014/main" id="{CFC5F499-1325-4201-95B8-FA4F85C3ADE8}"/>
              </a:ext>
            </a:extLst>
          </p:cNvPr>
          <p:cNvSpPr/>
          <p:nvPr/>
        </p:nvSpPr>
        <p:spPr>
          <a:xfrm>
            <a:off x="3171464" y="1859857"/>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1" rIns="154016" bIns="102583" numCol="1" spcCol="1270" anchor="ctr" anchorCtr="0">
            <a:normAutofit/>
          </a:bodyPr>
          <a:lstStyle/>
          <a:p>
            <a:pPr marL="285750" lvl="1" indent="-285750" algn="l" defTabSz="1200150">
              <a:lnSpc>
                <a:spcPct val="90000"/>
              </a:lnSpc>
              <a:spcBef>
                <a:spcPct val="0"/>
              </a:spcBef>
              <a:spcAft>
                <a:spcPct val="15000"/>
              </a:spcAft>
              <a:buFont typeface="Arial" panose="020B0604020202020204" pitchFamily="34" charset="0"/>
              <a:buChar char="•"/>
            </a:pPr>
            <a:r>
              <a:rPr lang="sv-SE" dirty="0"/>
              <a:t>Medlemskap ut eller in?</a:t>
            </a:r>
            <a:endParaRPr lang="sv-SE" kern="1200" dirty="0"/>
          </a:p>
        </p:txBody>
      </p:sp>
      <p:sp>
        <p:nvSpPr>
          <p:cNvPr id="6" name="Frihandsfigur: Form 5">
            <a:extLst>
              <a:ext uri="{FF2B5EF4-FFF2-40B4-BE49-F238E27FC236}">
                <a16:creationId xmlns:a16="http://schemas.microsoft.com/office/drawing/2014/main" id="{A39E8B04-B875-4D50-8201-484BD4F7EAB0}"/>
              </a:ext>
            </a:extLst>
          </p:cNvPr>
          <p:cNvSpPr/>
          <p:nvPr/>
        </p:nvSpPr>
        <p:spPr>
          <a:xfrm>
            <a:off x="474564" y="1747500"/>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kern="1200" dirty="0"/>
              <a:t>Gruppens fokus</a:t>
            </a:r>
          </a:p>
        </p:txBody>
      </p:sp>
      <p:sp>
        <p:nvSpPr>
          <p:cNvPr id="7" name="Frihandsfigur: Form 6">
            <a:extLst>
              <a:ext uri="{FF2B5EF4-FFF2-40B4-BE49-F238E27FC236}">
                <a16:creationId xmlns:a16="http://schemas.microsoft.com/office/drawing/2014/main" id="{F6E62306-F40C-4E9C-87A1-468986E1DA37}"/>
              </a:ext>
            </a:extLst>
          </p:cNvPr>
          <p:cNvSpPr/>
          <p:nvPr/>
        </p:nvSpPr>
        <p:spPr>
          <a:xfrm>
            <a:off x="3171464" y="3039589"/>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2" rIns="154016" bIns="102582" numCol="1" spcCol="1270" anchor="ctr" anchorCtr="0">
            <a:normAutofit/>
          </a:bodyPr>
          <a:lstStyle/>
          <a:p>
            <a:pPr marL="285750" lvl="1" indent="-285750" algn="l" defTabSz="1200150">
              <a:lnSpc>
                <a:spcPct val="90000"/>
              </a:lnSpc>
              <a:spcBef>
                <a:spcPct val="0"/>
              </a:spcBef>
              <a:spcAft>
                <a:spcPct val="15000"/>
              </a:spcAft>
              <a:buFont typeface="Arial" panose="020B0604020202020204" pitchFamily="34" charset="0"/>
              <a:buChar char="•"/>
            </a:pPr>
            <a:r>
              <a:rPr lang="sv-SE" dirty="0"/>
              <a:t>Tillfällig förening</a:t>
            </a:r>
            <a:endParaRPr lang="sv-SE" kern="1200" dirty="0"/>
          </a:p>
        </p:txBody>
      </p:sp>
      <p:sp>
        <p:nvSpPr>
          <p:cNvPr id="8" name="Frihandsfigur: Form 7">
            <a:extLst>
              <a:ext uri="{FF2B5EF4-FFF2-40B4-BE49-F238E27FC236}">
                <a16:creationId xmlns:a16="http://schemas.microsoft.com/office/drawing/2014/main" id="{4DD4F4C9-BE69-435D-BDC6-465C93F1EA3D}"/>
              </a:ext>
            </a:extLst>
          </p:cNvPr>
          <p:cNvSpPr/>
          <p:nvPr/>
        </p:nvSpPr>
        <p:spPr>
          <a:xfrm>
            <a:off x="474564" y="2927234"/>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kern="1200" dirty="0"/>
              <a:t>Agerande mellan individer</a:t>
            </a:r>
          </a:p>
        </p:txBody>
      </p:sp>
      <p:sp>
        <p:nvSpPr>
          <p:cNvPr id="9" name="Frihandsfigur: Form 8">
            <a:extLst>
              <a:ext uri="{FF2B5EF4-FFF2-40B4-BE49-F238E27FC236}">
                <a16:creationId xmlns:a16="http://schemas.microsoft.com/office/drawing/2014/main" id="{FD54C27B-7100-4567-8323-E9C4EC0CCE6E}"/>
              </a:ext>
            </a:extLst>
          </p:cNvPr>
          <p:cNvSpPr/>
          <p:nvPr/>
        </p:nvSpPr>
        <p:spPr>
          <a:xfrm>
            <a:off x="3171464" y="4219324"/>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2" rIns="154016" bIns="102582" numCol="1" spcCol="1270" anchor="ctr" anchorCtr="0">
            <a:normAutofit/>
          </a:bodyPr>
          <a:lstStyle/>
          <a:p>
            <a:pPr marL="285750" lvl="1" indent="-285750" algn="l" defTabSz="1200150">
              <a:lnSpc>
                <a:spcPct val="90000"/>
              </a:lnSpc>
              <a:spcBef>
                <a:spcPct val="0"/>
              </a:spcBef>
              <a:spcAft>
                <a:spcPct val="15000"/>
              </a:spcAft>
              <a:buFont typeface="Arial" panose="020B0604020202020204" pitchFamily="34" charset="0"/>
              <a:buChar char="•"/>
            </a:pPr>
            <a:r>
              <a:rPr lang="sv-SE" dirty="0"/>
              <a:t>Är jag accepterad? Accepterar jag de övriga?</a:t>
            </a:r>
          </a:p>
        </p:txBody>
      </p:sp>
      <p:sp>
        <p:nvSpPr>
          <p:cNvPr id="10" name="Frihandsfigur: Form 9">
            <a:extLst>
              <a:ext uri="{FF2B5EF4-FFF2-40B4-BE49-F238E27FC236}">
                <a16:creationId xmlns:a16="http://schemas.microsoft.com/office/drawing/2014/main" id="{0354515F-1BAB-4C7E-A134-3482F8C18D4C}"/>
              </a:ext>
            </a:extLst>
          </p:cNvPr>
          <p:cNvSpPr/>
          <p:nvPr/>
        </p:nvSpPr>
        <p:spPr>
          <a:xfrm>
            <a:off x="474564" y="4106969"/>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b="0" i="0" dirty="0">
                <a:solidFill>
                  <a:schemeClr val="bg1"/>
                </a:solidFill>
                <a:effectLst/>
                <a:latin typeface="Calibri" panose="020F0502020204030204" pitchFamily="34" charset="0"/>
                <a:ea typeface="ＭＳ 明朝" panose="02020609040205080304" pitchFamily="49" charset="-128"/>
              </a:rPr>
              <a:t>Självrannsakan</a:t>
            </a:r>
            <a:endParaRPr lang="sv-SE" sz="2000" kern="1200" dirty="0">
              <a:solidFill>
                <a:schemeClr val="bg1"/>
              </a:solidFill>
            </a:endParaRPr>
          </a:p>
        </p:txBody>
      </p:sp>
    </p:spTree>
    <p:extLst>
      <p:ext uri="{BB962C8B-B14F-4D97-AF65-F5344CB8AC3E}">
        <p14:creationId xmlns:p14="http://schemas.microsoft.com/office/powerpoint/2010/main" val="1484690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9F1C6B-5B29-42BB-BB6A-4625E96C9755}"/>
              </a:ext>
            </a:extLst>
          </p:cNvPr>
          <p:cNvSpPr>
            <a:spLocks noGrp="1"/>
          </p:cNvSpPr>
          <p:nvPr>
            <p:ph type="title"/>
          </p:nvPr>
        </p:nvSpPr>
        <p:spPr/>
        <p:txBody>
          <a:bodyPr/>
          <a:lstStyle/>
          <a:p>
            <a:r>
              <a:rPr lang="sv-SE" dirty="0"/>
              <a:t>Tillhörighet – Tips!</a:t>
            </a:r>
          </a:p>
        </p:txBody>
      </p:sp>
      <p:sp>
        <p:nvSpPr>
          <p:cNvPr id="3" name="Platshållare för innehåll 2">
            <a:extLst>
              <a:ext uri="{FF2B5EF4-FFF2-40B4-BE49-F238E27FC236}">
                <a16:creationId xmlns:a16="http://schemas.microsoft.com/office/drawing/2014/main" id="{10F195AD-445D-4894-B5E9-3C9B9C3E0A82}"/>
              </a:ext>
            </a:extLst>
          </p:cNvPr>
          <p:cNvSpPr>
            <a:spLocks noGrp="1"/>
          </p:cNvSpPr>
          <p:nvPr>
            <p:ph idx="1"/>
          </p:nvPr>
        </p:nvSpPr>
        <p:spPr/>
        <p:txBody>
          <a:bodyPr/>
          <a:lstStyle/>
          <a:p>
            <a:r>
              <a:rPr lang="sv-SE" dirty="0"/>
              <a:t>Hur vill du att gruppen ska fungera? </a:t>
            </a:r>
          </a:p>
          <a:p>
            <a:r>
              <a:rPr lang="sv-SE" dirty="0"/>
              <a:t>Vilken roll vill du ha? </a:t>
            </a:r>
          </a:p>
          <a:p>
            <a:r>
              <a:rPr lang="sv-SE" dirty="0"/>
              <a:t>Tydliga regler och rutiner.</a:t>
            </a:r>
          </a:p>
          <a:p>
            <a:r>
              <a:rPr lang="sv-SE" dirty="0"/>
              <a:t>Låt alla komma till tals och få uppgifter.</a:t>
            </a:r>
          </a:p>
          <a:p>
            <a:r>
              <a:rPr lang="sv-SE" dirty="0"/>
              <a:t>Försök tillfredsställa varandras behov av att känna sig behövda.</a:t>
            </a:r>
          </a:p>
          <a:p>
            <a:r>
              <a:rPr lang="sv-SE" dirty="0"/>
              <a:t>Prata om och var tydlig med era individuella ambitionsnivåer! </a:t>
            </a:r>
          </a:p>
        </p:txBody>
      </p:sp>
      <p:sp>
        <p:nvSpPr>
          <p:cNvPr id="5" name="Ellips 4">
            <a:extLst>
              <a:ext uri="{FF2B5EF4-FFF2-40B4-BE49-F238E27FC236}">
                <a16:creationId xmlns:a16="http://schemas.microsoft.com/office/drawing/2014/main" id="{D737622A-5664-4934-B986-760F66C223E9}"/>
              </a:ext>
            </a:extLst>
          </p:cNvPr>
          <p:cNvSpPr/>
          <p:nvPr/>
        </p:nvSpPr>
        <p:spPr>
          <a:xfrm>
            <a:off x="6172835" y="5033963"/>
            <a:ext cx="2791777" cy="11334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t>Bra övning: </a:t>
            </a:r>
          </a:p>
          <a:p>
            <a:pPr algn="ctr"/>
            <a:r>
              <a:rPr lang="sv-SE" sz="1600" dirty="0"/>
              <a:t>Har vi samma klocka? </a:t>
            </a:r>
          </a:p>
        </p:txBody>
      </p:sp>
    </p:spTree>
    <p:extLst>
      <p:ext uri="{BB962C8B-B14F-4D97-AF65-F5344CB8AC3E}">
        <p14:creationId xmlns:p14="http://schemas.microsoft.com/office/powerpoint/2010/main" val="60503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5" name="Grupp 14">
            <a:extLst>
              <a:ext uri="{FF2B5EF4-FFF2-40B4-BE49-F238E27FC236}">
                <a16:creationId xmlns:a16="http://schemas.microsoft.com/office/drawing/2014/main" id="{BE4A78ED-C12A-4401-86DD-4401CB180BFB}"/>
              </a:ext>
            </a:extLst>
          </p:cNvPr>
          <p:cNvGrpSpPr/>
          <p:nvPr/>
        </p:nvGrpSpPr>
        <p:grpSpPr>
          <a:xfrm>
            <a:off x="1554032" y="326143"/>
            <a:ext cx="6139182" cy="4990673"/>
            <a:chOff x="1554032" y="326143"/>
            <a:chExt cx="6139182" cy="4990673"/>
          </a:xfrm>
        </p:grpSpPr>
        <p:grpSp>
          <p:nvGrpSpPr>
            <p:cNvPr id="16" name="Grupp 15">
              <a:extLst>
                <a:ext uri="{FF2B5EF4-FFF2-40B4-BE49-F238E27FC236}">
                  <a16:creationId xmlns:a16="http://schemas.microsoft.com/office/drawing/2014/main" id="{A6CC9E48-EDD2-4B6D-88FF-29490C928ECD}"/>
                </a:ext>
              </a:extLst>
            </p:cNvPr>
            <p:cNvGrpSpPr/>
            <p:nvPr/>
          </p:nvGrpSpPr>
          <p:grpSpPr>
            <a:xfrm>
              <a:off x="2435325" y="1029179"/>
              <a:ext cx="4278622" cy="4287637"/>
              <a:chOff x="2435325" y="1029179"/>
              <a:chExt cx="4278622" cy="4287637"/>
            </a:xfrm>
          </p:grpSpPr>
          <p:sp>
            <p:nvSpPr>
              <p:cNvPr id="29" name="Ofullständig cirkel 28">
                <a:extLst>
                  <a:ext uri="{FF2B5EF4-FFF2-40B4-BE49-F238E27FC236}">
                    <a16:creationId xmlns:a16="http://schemas.microsoft.com/office/drawing/2014/main" id="{09BE17CA-37B3-4829-86B4-2B8E54370B35}"/>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0" name="Ofullständig cirkel 29">
                <a:extLst>
                  <a:ext uri="{FF2B5EF4-FFF2-40B4-BE49-F238E27FC236}">
                    <a16:creationId xmlns:a16="http://schemas.microsoft.com/office/drawing/2014/main" id="{F46D9277-62B8-4F2E-ABB3-44FED1EA76F7}"/>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31" name="Ofullständig cirkel 30">
                <a:extLst>
                  <a:ext uri="{FF2B5EF4-FFF2-40B4-BE49-F238E27FC236}">
                    <a16:creationId xmlns:a16="http://schemas.microsoft.com/office/drawing/2014/main" id="{B321C9BB-FDCE-4851-99E8-DA4C3351AFA5}"/>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2" name="Ofullständig cirkel 31">
                <a:extLst>
                  <a:ext uri="{FF2B5EF4-FFF2-40B4-BE49-F238E27FC236}">
                    <a16:creationId xmlns:a16="http://schemas.microsoft.com/office/drawing/2014/main" id="{04669CB3-8B86-4F55-86CF-DC062990849A}"/>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3" name="Ofullständig cirkel 32">
                <a:extLst>
                  <a:ext uri="{FF2B5EF4-FFF2-40B4-BE49-F238E27FC236}">
                    <a16:creationId xmlns:a16="http://schemas.microsoft.com/office/drawing/2014/main" id="{5EEFAAF7-7586-4F96-A266-2708FA9C864D}"/>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21" name="textruta 20">
              <a:extLst>
                <a:ext uri="{FF2B5EF4-FFF2-40B4-BE49-F238E27FC236}">
                  <a16:creationId xmlns:a16="http://schemas.microsoft.com/office/drawing/2014/main" id="{06829612-155D-4DA4-A44C-DF17623EED6C}"/>
                </a:ext>
              </a:extLst>
            </p:cNvPr>
            <p:cNvSpPr txBox="1"/>
            <p:nvPr/>
          </p:nvSpPr>
          <p:spPr>
            <a:xfrm>
              <a:off x="3945033" y="326143"/>
              <a:ext cx="1283493" cy="369332"/>
            </a:xfrm>
            <a:prstGeom prst="rect">
              <a:avLst/>
            </a:prstGeom>
            <a:noFill/>
          </p:spPr>
          <p:txBody>
            <a:bodyPr wrap="none" rtlCol="0">
              <a:spAutoFit/>
            </a:bodyPr>
            <a:lstStyle/>
            <a:p>
              <a:r>
                <a:rPr lang="sv-SE" b="1" dirty="0">
                  <a:solidFill>
                    <a:schemeClr val="bg1">
                      <a:lumMod val="85000"/>
                    </a:schemeClr>
                  </a:solidFill>
                </a:rPr>
                <a:t>Rollsökning</a:t>
              </a:r>
            </a:p>
          </p:txBody>
        </p:sp>
        <p:sp>
          <p:nvSpPr>
            <p:cNvPr id="22" name="textruta 21">
              <a:extLst>
                <a:ext uri="{FF2B5EF4-FFF2-40B4-BE49-F238E27FC236}">
                  <a16:creationId xmlns:a16="http://schemas.microsoft.com/office/drawing/2014/main" id="{468CA42C-2AB7-47E3-B5A7-73B001B3B910}"/>
                </a:ext>
              </a:extLst>
            </p:cNvPr>
            <p:cNvSpPr txBox="1"/>
            <p:nvPr/>
          </p:nvSpPr>
          <p:spPr>
            <a:xfrm>
              <a:off x="6782317" y="1757361"/>
              <a:ext cx="590226" cy="369332"/>
            </a:xfrm>
            <a:prstGeom prst="rect">
              <a:avLst/>
            </a:prstGeom>
            <a:noFill/>
          </p:spPr>
          <p:txBody>
            <a:bodyPr wrap="none" rtlCol="0">
              <a:spAutoFit/>
            </a:bodyPr>
            <a:lstStyle/>
            <a:p>
              <a:r>
                <a:rPr lang="sv-SE" b="1" dirty="0">
                  <a:solidFill>
                    <a:schemeClr val="bg1">
                      <a:lumMod val="85000"/>
                    </a:schemeClr>
                  </a:solidFill>
                </a:rPr>
                <a:t>Idyll</a:t>
              </a:r>
            </a:p>
          </p:txBody>
        </p:sp>
        <p:sp>
          <p:nvSpPr>
            <p:cNvPr id="23" name="textruta 22">
              <a:extLst>
                <a:ext uri="{FF2B5EF4-FFF2-40B4-BE49-F238E27FC236}">
                  <a16:creationId xmlns:a16="http://schemas.microsoft.com/office/drawing/2014/main" id="{F7645336-286C-43E2-A503-30D192AC36E8}"/>
                </a:ext>
              </a:extLst>
            </p:cNvPr>
            <p:cNvSpPr txBox="1"/>
            <p:nvPr/>
          </p:nvSpPr>
          <p:spPr>
            <a:xfrm>
              <a:off x="1554032" y="1757361"/>
              <a:ext cx="821250" cy="369332"/>
            </a:xfrm>
            <a:prstGeom prst="rect">
              <a:avLst/>
            </a:prstGeom>
            <a:noFill/>
          </p:spPr>
          <p:txBody>
            <a:bodyPr wrap="none" rtlCol="0">
              <a:spAutoFit/>
            </a:bodyPr>
            <a:lstStyle/>
            <a:p>
              <a:r>
                <a:rPr lang="sv-SE" b="1" dirty="0"/>
                <a:t>Gemyt</a:t>
              </a:r>
            </a:p>
          </p:txBody>
        </p:sp>
        <p:sp>
          <p:nvSpPr>
            <p:cNvPr id="24" name="textruta 23">
              <a:extLst>
                <a:ext uri="{FF2B5EF4-FFF2-40B4-BE49-F238E27FC236}">
                  <a16:creationId xmlns:a16="http://schemas.microsoft.com/office/drawing/2014/main" id="{19E1828A-72E6-4050-B23B-D97D13CE5B5D}"/>
                </a:ext>
              </a:extLst>
            </p:cNvPr>
            <p:cNvSpPr txBox="1"/>
            <p:nvPr/>
          </p:nvSpPr>
          <p:spPr>
            <a:xfrm>
              <a:off x="6287060" y="4860052"/>
              <a:ext cx="1406154" cy="369332"/>
            </a:xfrm>
            <a:prstGeom prst="rect">
              <a:avLst/>
            </a:prstGeom>
            <a:noFill/>
          </p:spPr>
          <p:txBody>
            <a:bodyPr wrap="none" rtlCol="0">
              <a:spAutoFit/>
            </a:bodyPr>
            <a:lstStyle/>
            <a:p>
              <a:r>
                <a:rPr lang="sv-SE" b="1" dirty="0">
                  <a:solidFill>
                    <a:schemeClr val="bg1">
                      <a:lumMod val="85000"/>
                    </a:schemeClr>
                  </a:solidFill>
                </a:rPr>
                <a:t>Samhörighet</a:t>
              </a:r>
            </a:p>
          </p:txBody>
        </p:sp>
        <p:sp>
          <p:nvSpPr>
            <p:cNvPr id="25" name="textruta 24">
              <a:extLst>
                <a:ext uri="{FF2B5EF4-FFF2-40B4-BE49-F238E27FC236}">
                  <a16:creationId xmlns:a16="http://schemas.microsoft.com/office/drawing/2014/main" id="{0288ACEE-A0A1-49DE-845C-CFD548F7CA1A}"/>
                </a:ext>
              </a:extLst>
            </p:cNvPr>
            <p:cNvSpPr txBox="1"/>
            <p:nvPr/>
          </p:nvSpPr>
          <p:spPr>
            <a:xfrm>
              <a:off x="1839619" y="4860000"/>
              <a:ext cx="904158" cy="369332"/>
            </a:xfrm>
            <a:prstGeom prst="rect">
              <a:avLst/>
            </a:prstGeom>
            <a:noFill/>
          </p:spPr>
          <p:txBody>
            <a:bodyPr wrap="none" rtlCol="0">
              <a:spAutoFit/>
            </a:bodyPr>
            <a:lstStyle/>
            <a:p>
              <a:r>
                <a:rPr lang="sv-SE" b="1" dirty="0">
                  <a:solidFill>
                    <a:schemeClr val="bg1">
                      <a:lumMod val="85000"/>
                    </a:schemeClr>
                  </a:solidFill>
                </a:rPr>
                <a:t>Tillhöra</a:t>
              </a:r>
            </a:p>
          </p:txBody>
        </p:sp>
      </p:grpSp>
    </p:spTree>
    <p:extLst>
      <p:ext uri="{BB962C8B-B14F-4D97-AF65-F5344CB8AC3E}">
        <p14:creationId xmlns:p14="http://schemas.microsoft.com/office/powerpoint/2010/main" val="2912290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1" name="Grupp 20">
            <a:extLst>
              <a:ext uri="{FF2B5EF4-FFF2-40B4-BE49-F238E27FC236}">
                <a16:creationId xmlns:a16="http://schemas.microsoft.com/office/drawing/2014/main" id="{37849892-0997-406E-9EE8-60F629D1AC02}"/>
              </a:ext>
            </a:extLst>
          </p:cNvPr>
          <p:cNvGrpSpPr/>
          <p:nvPr/>
        </p:nvGrpSpPr>
        <p:grpSpPr>
          <a:xfrm>
            <a:off x="1554032" y="326143"/>
            <a:ext cx="6139182" cy="4990673"/>
            <a:chOff x="1554032" y="326143"/>
            <a:chExt cx="6139182" cy="4990673"/>
          </a:xfrm>
        </p:grpSpPr>
        <p:grpSp>
          <p:nvGrpSpPr>
            <p:cNvPr id="22" name="Grupp 21">
              <a:extLst>
                <a:ext uri="{FF2B5EF4-FFF2-40B4-BE49-F238E27FC236}">
                  <a16:creationId xmlns:a16="http://schemas.microsoft.com/office/drawing/2014/main" id="{AB1906CE-46E1-4328-8B50-08FC840E7ABB}"/>
                </a:ext>
              </a:extLst>
            </p:cNvPr>
            <p:cNvGrpSpPr/>
            <p:nvPr/>
          </p:nvGrpSpPr>
          <p:grpSpPr>
            <a:xfrm>
              <a:off x="2435325" y="1029179"/>
              <a:ext cx="4278622" cy="4287637"/>
              <a:chOff x="2435325" y="1029179"/>
              <a:chExt cx="4278622" cy="4287637"/>
            </a:xfrm>
          </p:grpSpPr>
          <p:sp>
            <p:nvSpPr>
              <p:cNvPr id="32" name="Ofullständig cirkel 31">
                <a:extLst>
                  <a:ext uri="{FF2B5EF4-FFF2-40B4-BE49-F238E27FC236}">
                    <a16:creationId xmlns:a16="http://schemas.microsoft.com/office/drawing/2014/main" id="{B5960CC2-32EB-4A13-A696-314D90EEEC6B}"/>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3" name="Ofullständig cirkel 32">
                <a:extLst>
                  <a:ext uri="{FF2B5EF4-FFF2-40B4-BE49-F238E27FC236}">
                    <a16:creationId xmlns:a16="http://schemas.microsoft.com/office/drawing/2014/main" id="{585CCE43-71F4-4820-98C5-7CCCB03A8A0E}"/>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4" name="Ofullständig cirkel 33">
                <a:extLst>
                  <a:ext uri="{FF2B5EF4-FFF2-40B4-BE49-F238E27FC236}">
                    <a16:creationId xmlns:a16="http://schemas.microsoft.com/office/drawing/2014/main" id="{C1C8804C-AFCB-4F61-A5C7-73C853912211}"/>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5" name="Ofullständig cirkel 34">
                <a:extLst>
                  <a:ext uri="{FF2B5EF4-FFF2-40B4-BE49-F238E27FC236}">
                    <a16:creationId xmlns:a16="http://schemas.microsoft.com/office/drawing/2014/main" id="{927C6026-6D54-4B2B-B5E1-15C45044CB94}"/>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6" name="Ofullständig cirkel 35">
                <a:extLst>
                  <a:ext uri="{FF2B5EF4-FFF2-40B4-BE49-F238E27FC236}">
                    <a16:creationId xmlns:a16="http://schemas.microsoft.com/office/drawing/2014/main" id="{4B4F60BA-D3E9-49E0-9ED0-0DBAFFEECB0F}"/>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grpSp>
        <p:sp>
          <p:nvSpPr>
            <p:cNvPr id="29" name="textruta 28">
              <a:extLst>
                <a:ext uri="{FF2B5EF4-FFF2-40B4-BE49-F238E27FC236}">
                  <a16:creationId xmlns:a16="http://schemas.microsoft.com/office/drawing/2014/main" id="{094AD0CD-578B-4203-B411-2356F5F0E07D}"/>
                </a:ext>
              </a:extLst>
            </p:cNvPr>
            <p:cNvSpPr txBox="1"/>
            <p:nvPr/>
          </p:nvSpPr>
          <p:spPr>
            <a:xfrm>
              <a:off x="3735118" y="1643648"/>
              <a:ext cx="1673765" cy="596758"/>
            </a:xfrm>
            <a:prstGeom prst="rect">
              <a:avLst/>
            </a:prstGeom>
            <a:noFill/>
          </p:spPr>
          <p:txBody>
            <a:bodyPr wrap="none" rtlCol="0">
              <a:spAutoFit/>
            </a:bodyPr>
            <a:lstStyle/>
            <a:p>
              <a:pPr algn="ctr"/>
              <a:r>
                <a:rPr lang="sv-SE" sz="1600" dirty="0"/>
                <a:t>Var är min plats? </a:t>
              </a:r>
            </a:p>
            <a:p>
              <a:pPr algn="ctr"/>
              <a:r>
                <a:rPr lang="sv-SE" sz="1600" dirty="0"/>
                <a:t>Vem styr? </a:t>
              </a:r>
            </a:p>
          </p:txBody>
        </p:sp>
        <p:sp>
          <p:nvSpPr>
            <p:cNvPr id="24" name="textruta 23">
              <a:extLst>
                <a:ext uri="{FF2B5EF4-FFF2-40B4-BE49-F238E27FC236}">
                  <a16:creationId xmlns:a16="http://schemas.microsoft.com/office/drawing/2014/main" id="{0AAB252B-6DFC-492A-880A-42C3B9C94F38}"/>
                </a:ext>
              </a:extLst>
            </p:cNvPr>
            <p:cNvSpPr txBox="1"/>
            <p:nvPr/>
          </p:nvSpPr>
          <p:spPr>
            <a:xfrm>
              <a:off x="3945033" y="326143"/>
              <a:ext cx="1283493" cy="369332"/>
            </a:xfrm>
            <a:prstGeom prst="rect">
              <a:avLst/>
            </a:prstGeom>
            <a:noFill/>
          </p:spPr>
          <p:txBody>
            <a:bodyPr wrap="none" rtlCol="0">
              <a:spAutoFit/>
            </a:bodyPr>
            <a:lstStyle/>
            <a:p>
              <a:r>
                <a:rPr lang="sv-SE" b="1" dirty="0"/>
                <a:t>Rollsökning</a:t>
              </a:r>
            </a:p>
          </p:txBody>
        </p:sp>
        <p:sp>
          <p:nvSpPr>
            <p:cNvPr id="25" name="textruta 24">
              <a:extLst>
                <a:ext uri="{FF2B5EF4-FFF2-40B4-BE49-F238E27FC236}">
                  <a16:creationId xmlns:a16="http://schemas.microsoft.com/office/drawing/2014/main" id="{58443013-E5D4-447A-82E7-C3326513D6D9}"/>
                </a:ext>
              </a:extLst>
            </p:cNvPr>
            <p:cNvSpPr txBox="1"/>
            <p:nvPr/>
          </p:nvSpPr>
          <p:spPr>
            <a:xfrm>
              <a:off x="6782317" y="1757361"/>
              <a:ext cx="590226" cy="369332"/>
            </a:xfrm>
            <a:prstGeom prst="rect">
              <a:avLst/>
            </a:prstGeom>
            <a:noFill/>
          </p:spPr>
          <p:txBody>
            <a:bodyPr wrap="none" rtlCol="0">
              <a:spAutoFit/>
            </a:bodyPr>
            <a:lstStyle/>
            <a:p>
              <a:r>
                <a:rPr lang="sv-SE" b="1" dirty="0">
                  <a:solidFill>
                    <a:schemeClr val="bg1">
                      <a:lumMod val="85000"/>
                    </a:schemeClr>
                  </a:solidFill>
                </a:rPr>
                <a:t>Idyll</a:t>
              </a:r>
            </a:p>
          </p:txBody>
        </p:sp>
        <p:sp>
          <p:nvSpPr>
            <p:cNvPr id="26" name="textruta 25">
              <a:extLst>
                <a:ext uri="{FF2B5EF4-FFF2-40B4-BE49-F238E27FC236}">
                  <a16:creationId xmlns:a16="http://schemas.microsoft.com/office/drawing/2014/main" id="{D82B20FE-A367-4F9A-B4AE-B6D4A60435EB}"/>
                </a:ext>
              </a:extLst>
            </p:cNvPr>
            <p:cNvSpPr txBox="1"/>
            <p:nvPr/>
          </p:nvSpPr>
          <p:spPr>
            <a:xfrm>
              <a:off x="1554032" y="1757361"/>
              <a:ext cx="821250" cy="369332"/>
            </a:xfrm>
            <a:prstGeom prst="rect">
              <a:avLst/>
            </a:prstGeom>
            <a:noFill/>
          </p:spPr>
          <p:txBody>
            <a:bodyPr wrap="none" rtlCol="0">
              <a:spAutoFit/>
            </a:bodyPr>
            <a:lstStyle/>
            <a:p>
              <a:r>
                <a:rPr lang="sv-SE" b="1" dirty="0">
                  <a:solidFill>
                    <a:schemeClr val="bg1">
                      <a:lumMod val="85000"/>
                    </a:schemeClr>
                  </a:solidFill>
                </a:rPr>
                <a:t>Gemyt</a:t>
              </a:r>
            </a:p>
          </p:txBody>
        </p:sp>
        <p:sp>
          <p:nvSpPr>
            <p:cNvPr id="27" name="textruta 26">
              <a:extLst>
                <a:ext uri="{FF2B5EF4-FFF2-40B4-BE49-F238E27FC236}">
                  <a16:creationId xmlns:a16="http://schemas.microsoft.com/office/drawing/2014/main" id="{471700FB-7485-48ED-9C95-EFAF1C494636}"/>
                </a:ext>
              </a:extLst>
            </p:cNvPr>
            <p:cNvSpPr txBox="1"/>
            <p:nvPr/>
          </p:nvSpPr>
          <p:spPr>
            <a:xfrm>
              <a:off x="6287060" y="4860052"/>
              <a:ext cx="1406154" cy="369332"/>
            </a:xfrm>
            <a:prstGeom prst="rect">
              <a:avLst/>
            </a:prstGeom>
            <a:noFill/>
          </p:spPr>
          <p:txBody>
            <a:bodyPr wrap="none" rtlCol="0">
              <a:spAutoFit/>
            </a:bodyPr>
            <a:lstStyle/>
            <a:p>
              <a:r>
                <a:rPr lang="sv-SE" b="1" dirty="0">
                  <a:solidFill>
                    <a:schemeClr val="bg1">
                      <a:lumMod val="85000"/>
                    </a:schemeClr>
                  </a:solidFill>
                </a:rPr>
                <a:t>Samhörighet</a:t>
              </a:r>
            </a:p>
          </p:txBody>
        </p:sp>
        <p:sp>
          <p:nvSpPr>
            <p:cNvPr id="28" name="textruta 27">
              <a:extLst>
                <a:ext uri="{FF2B5EF4-FFF2-40B4-BE49-F238E27FC236}">
                  <a16:creationId xmlns:a16="http://schemas.microsoft.com/office/drawing/2014/main" id="{37E7861F-28BB-4403-BDB8-7F622EF7FC31}"/>
                </a:ext>
              </a:extLst>
            </p:cNvPr>
            <p:cNvSpPr txBox="1"/>
            <p:nvPr/>
          </p:nvSpPr>
          <p:spPr>
            <a:xfrm>
              <a:off x="1839619" y="4860000"/>
              <a:ext cx="904158" cy="369332"/>
            </a:xfrm>
            <a:prstGeom prst="rect">
              <a:avLst/>
            </a:prstGeom>
            <a:noFill/>
          </p:spPr>
          <p:txBody>
            <a:bodyPr wrap="none" rtlCol="0">
              <a:spAutoFit/>
            </a:bodyPr>
            <a:lstStyle/>
            <a:p>
              <a:r>
                <a:rPr lang="sv-SE" b="1" dirty="0">
                  <a:solidFill>
                    <a:schemeClr val="bg1">
                      <a:lumMod val="85000"/>
                    </a:schemeClr>
                  </a:solidFill>
                </a:rPr>
                <a:t>Tillhöra</a:t>
              </a:r>
            </a:p>
          </p:txBody>
        </p:sp>
      </p:grpSp>
    </p:spTree>
    <p:extLst>
      <p:ext uri="{BB962C8B-B14F-4D97-AF65-F5344CB8AC3E}">
        <p14:creationId xmlns:p14="http://schemas.microsoft.com/office/powerpoint/2010/main" val="507797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FC59FBDB-180F-464A-9BC4-F0FE7AED4A63}"/>
              </a:ext>
            </a:extLst>
          </p:cNvPr>
          <p:cNvSpPr txBox="1">
            <a:spLocks/>
          </p:cNvSpPr>
          <p:nvPr/>
        </p:nvSpPr>
        <p:spPr>
          <a:xfrm>
            <a:off x="2849020" y="731315"/>
            <a:ext cx="3445959" cy="818969"/>
          </a:xfrm>
          <a:prstGeom prst="rect">
            <a:avLst/>
          </a:prstGeom>
        </p:spPr>
        <p:txBody>
          <a:bodyPr/>
          <a:lst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sv-SE" dirty="0"/>
              <a:t>Rollsökning</a:t>
            </a:r>
          </a:p>
        </p:txBody>
      </p:sp>
      <p:sp>
        <p:nvSpPr>
          <p:cNvPr id="5" name="Frihandsfigur: Form 4">
            <a:extLst>
              <a:ext uri="{FF2B5EF4-FFF2-40B4-BE49-F238E27FC236}">
                <a16:creationId xmlns:a16="http://schemas.microsoft.com/office/drawing/2014/main" id="{CFC5F499-1325-4201-95B8-FA4F85C3ADE8}"/>
              </a:ext>
            </a:extLst>
          </p:cNvPr>
          <p:cNvSpPr/>
          <p:nvPr/>
        </p:nvSpPr>
        <p:spPr>
          <a:xfrm>
            <a:off x="3171464" y="1972213"/>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1" rIns="154016" bIns="102583" numCol="1" spcCol="1270" anchor="ctr" anchorCtr="0">
            <a:normAutofit/>
          </a:bodyPr>
          <a:lstStyle/>
          <a:p>
            <a:pPr marL="285750" lvl="1" indent="-285750" algn="l" defTabSz="1200150">
              <a:lnSpc>
                <a:spcPct val="90000"/>
              </a:lnSpc>
              <a:spcBef>
                <a:spcPct val="0"/>
              </a:spcBef>
              <a:spcAft>
                <a:spcPct val="15000"/>
              </a:spcAft>
              <a:buFont typeface="Arial" panose="020B0604020202020204" pitchFamily="34" charset="0"/>
              <a:buChar char="•"/>
            </a:pPr>
            <a:r>
              <a:rPr lang="sv-SE" kern="1200" dirty="0"/>
              <a:t>Konfrontation</a:t>
            </a:r>
          </a:p>
        </p:txBody>
      </p:sp>
      <p:sp>
        <p:nvSpPr>
          <p:cNvPr id="6" name="Frihandsfigur: Form 5">
            <a:extLst>
              <a:ext uri="{FF2B5EF4-FFF2-40B4-BE49-F238E27FC236}">
                <a16:creationId xmlns:a16="http://schemas.microsoft.com/office/drawing/2014/main" id="{A39E8B04-B875-4D50-8201-484BD4F7EAB0}"/>
              </a:ext>
            </a:extLst>
          </p:cNvPr>
          <p:cNvSpPr/>
          <p:nvPr/>
        </p:nvSpPr>
        <p:spPr>
          <a:xfrm>
            <a:off x="474564" y="1859856"/>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kern="1200" dirty="0"/>
              <a:t>Gruppens fokus</a:t>
            </a:r>
          </a:p>
        </p:txBody>
      </p:sp>
      <p:sp>
        <p:nvSpPr>
          <p:cNvPr id="7" name="Frihandsfigur: Form 6">
            <a:extLst>
              <a:ext uri="{FF2B5EF4-FFF2-40B4-BE49-F238E27FC236}">
                <a16:creationId xmlns:a16="http://schemas.microsoft.com/office/drawing/2014/main" id="{F6E62306-F40C-4E9C-87A1-468986E1DA37}"/>
              </a:ext>
            </a:extLst>
          </p:cNvPr>
          <p:cNvSpPr/>
          <p:nvPr/>
        </p:nvSpPr>
        <p:spPr>
          <a:xfrm>
            <a:off x="3171464" y="3151945"/>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2" rIns="154016" bIns="102582" numCol="1" spcCol="1270" anchor="ctr" anchorCtr="0">
            <a:normAutofit fontScale="92500" lnSpcReduction="20000"/>
          </a:bodyPr>
          <a:lstStyle/>
          <a:p>
            <a:pPr marL="285750" lvl="1" indent="-285750" algn="l" defTabSz="1200150">
              <a:lnSpc>
                <a:spcPct val="90000"/>
              </a:lnSpc>
              <a:spcBef>
                <a:spcPct val="0"/>
              </a:spcBef>
              <a:spcAft>
                <a:spcPct val="15000"/>
              </a:spcAft>
              <a:buFont typeface="Arial" panose="020B0604020202020204" pitchFamily="34" charset="0"/>
              <a:buChar char="•"/>
            </a:pPr>
            <a:r>
              <a:rPr lang="sv-SE" kern="1200" dirty="0"/>
              <a:t>Signalerar oberoende från varandra.</a:t>
            </a:r>
          </a:p>
          <a:p>
            <a:pPr marL="285750" lvl="1" indent="-285750" algn="l" defTabSz="1200150">
              <a:lnSpc>
                <a:spcPct val="90000"/>
              </a:lnSpc>
              <a:spcBef>
                <a:spcPct val="0"/>
              </a:spcBef>
              <a:spcAft>
                <a:spcPct val="15000"/>
              </a:spcAft>
              <a:buFont typeface="Arial" panose="020B0604020202020204" pitchFamily="34" charset="0"/>
              <a:buChar char="•"/>
            </a:pPr>
            <a:r>
              <a:rPr lang="sv-SE" dirty="0"/>
              <a:t>Mäter sig i förhållandet till varandra.</a:t>
            </a:r>
          </a:p>
          <a:p>
            <a:pPr marL="285750" lvl="1" indent="-285750" algn="l" defTabSz="1200150">
              <a:lnSpc>
                <a:spcPct val="90000"/>
              </a:lnSpc>
              <a:spcBef>
                <a:spcPct val="0"/>
              </a:spcBef>
              <a:spcAft>
                <a:spcPct val="15000"/>
              </a:spcAft>
              <a:buFont typeface="Arial" panose="020B0604020202020204" pitchFamily="34" charset="0"/>
              <a:buChar char="•"/>
            </a:pPr>
            <a:r>
              <a:rPr lang="sv-SE" kern="1200" dirty="0"/>
              <a:t>Individualistiskt beteende</a:t>
            </a:r>
          </a:p>
        </p:txBody>
      </p:sp>
      <p:sp>
        <p:nvSpPr>
          <p:cNvPr id="8" name="Frihandsfigur: Form 7">
            <a:extLst>
              <a:ext uri="{FF2B5EF4-FFF2-40B4-BE49-F238E27FC236}">
                <a16:creationId xmlns:a16="http://schemas.microsoft.com/office/drawing/2014/main" id="{4DD4F4C9-BE69-435D-BDC6-465C93F1EA3D}"/>
              </a:ext>
            </a:extLst>
          </p:cNvPr>
          <p:cNvSpPr/>
          <p:nvPr/>
        </p:nvSpPr>
        <p:spPr>
          <a:xfrm>
            <a:off x="474564" y="3039590"/>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kern="1200" dirty="0"/>
              <a:t>Agerande mellan individer</a:t>
            </a:r>
          </a:p>
        </p:txBody>
      </p:sp>
      <p:sp>
        <p:nvSpPr>
          <p:cNvPr id="9" name="Frihandsfigur: Form 8">
            <a:extLst>
              <a:ext uri="{FF2B5EF4-FFF2-40B4-BE49-F238E27FC236}">
                <a16:creationId xmlns:a16="http://schemas.microsoft.com/office/drawing/2014/main" id="{FD54C27B-7100-4567-8323-E9C4EC0CCE6E}"/>
              </a:ext>
            </a:extLst>
          </p:cNvPr>
          <p:cNvSpPr/>
          <p:nvPr/>
        </p:nvSpPr>
        <p:spPr>
          <a:xfrm>
            <a:off x="3171464" y="4331680"/>
            <a:ext cx="5497972" cy="898845"/>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2" rIns="154016" bIns="102582" numCol="1" spcCol="1270" anchor="ctr" anchorCtr="0">
            <a:normAutofit/>
          </a:bodyPr>
          <a:lstStyle/>
          <a:p>
            <a:pPr marL="285750" lvl="1" indent="-285750" algn="l" defTabSz="1200150">
              <a:lnSpc>
                <a:spcPct val="90000"/>
              </a:lnSpc>
              <a:spcBef>
                <a:spcPct val="0"/>
              </a:spcBef>
              <a:spcAft>
                <a:spcPct val="15000"/>
              </a:spcAft>
              <a:buFont typeface="Arial" panose="020B0604020202020204" pitchFamily="34" charset="0"/>
              <a:buChar char="•"/>
            </a:pPr>
            <a:r>
              <a:rPr lang="sv-SE" dirty="0"/>
              <a:t>Är jag tillräckligt kompetent? Är de andra? </a:t>
            </a:r>
          </a:p>
          <a:p>
            <a:pPr marL="285750" lvl="1" indent="-285750" algn="l" defTabSz="1200150">
              <a:lnSpc>
                <a:spcPct val="90000"/>
              </a:lnSpc>
              <a:spcBef>
                <a:spcPct val="0"/>
              </a:spcBef>
              <a:spcAft>
                <a:spcPct val="15000"/>
              </a:spcAft>
              <a:buFont typeface="Arial" panose="020B0604020202020204" pitchFamily="34" charset="0"/>
              <a:buChar char="•"/>
            </a:pPr>
            <a:r>
              <a:rPr lang="sv-SE" dirty="0"/>
              <a:t>Är jag omtyckt? Tycker jag om de övriga? </a:t>
            </a:r>
          </a:p>
        </p:txBody>
      </p:sp>
      <p:sp>
        <p:nvSpPr>
          <p:cNvPr id="10" name="Frihandsfigur: Form 9">
            <a:extLst>
              <a:ext uri="{FF2B5EF4-FFF2-40B4-BE49-F238E27FC236}">
                <a16:creationId xmlns:a16="http://schemas.microsoft.com/office/drawing/2014/main" id="{0354515F-1BAB-4C7E-A134-3482F8C18D4C}"/>
              </a:ext>
            </a:extLst>
          </p:cNvPr>
          <p:cNvSpPr/>
          <p:nvPr/>
        </p:nvSpPr>
        <p:spPr>
          <a:xfrm>
            <a:off x="474564" y="4219325"/>
            <a:ext cx="2696900" cy="1123556"/>
          </a:xfrm>
          <a:custGeom>
            <a:avLst/>
            <a:gdLst>
              <a:gd name="connsiteX0" fmla="*/ 0 w 2194560"/>
              <a:gd name="connsiteY0" fmla="*/ 218286 h 1309687"/>
              <a:gd name="connsiteX1" fmla="*/ 218286 w 2194560"/>
              <a:gd name="connsiteY1" fmla="*/ 0 h 1309687"/>
              <a:gd name="connsiteX2" fmla="*/ 1976274 w 2194560"/>
              <a:gd name="connsiteY2" fmla="*/ 0 h 1309687"/>
              <a:gd name="connsiteX3" fmla="*/ 2194560 w 2194560"/>
              <a:gd name="connsiteY3" fmla="*/ 218286 h 1309687"/>
              <a:gd name="connsiteX4" fmla="*/ 2194560 w 2194560"/>
              <a:gd name="connsiteY4" fmla="*/ 1091401 h 1309687"/>
              <a:gd name="connsiteX5" fmla="*/ 1976274 w 2194560"/>
              <a:gd name="connsiteY5" fmla="*/ 1309687 h 1309687"/>
              <a:gd name="connsiteX6" fmla="*/ 218286 w 2194560"/>
              <a:gd name="connsiteY6" fmla="*/ 1309687 h 1309687"/>
              <a:gd name="connsiteX7" fmla="*/ 0 w 2194560"/>
              <a:gd name="connsiteY7" fmla="*/ 1091401 h 1309687"/>
              <a:gd name="connsiteX8" fmla="*/ 0 w 2194560"/>
              <a:gd name="connsiteY8" fmla="*/ 218286 h 1309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1309687">
                <a:moveTo>
                  <a:pt x="0" y="218286"/>
                </a:moveTo>
                <a:cubicBezTo>
                  <a:pt x="0" y="97730"/>
                  <a:pt x="97730" y="0"/>
                  <a:pt x="218286" y="0"/>
                </a:cubicBezTo>
                <a:lnTo>
                  <a:pt x="1976274" y="0"/>
                </a:lnTo>
                <a:cubicBezTo>
                  <a:pt x="2096830" y="0"/>
                  <a:pt x="2194560" y="97730"/>
                  <a:pt x="2194560" y="218286"/>
                </a:cubicBezTo>
                <a:lnTo>
                  <a:pt x="2194560" y="1091401"/>
                </a:lnTo>
                <a:cubicBezTo>
                  <a:pt x="2194560" y="1211957"/>
                  <a:pt x="2096830" y="1309687"/>
                  <a:pt x="1976274" y="1309687"/>
                </a:cubicBezTo>
                <a:lnTo>
                  <a:pt x="218286" y="1309687"/>
                </a:lnTo>
                <a:cubicBezTo>
                  <a:pt x="97730" y="1309687"/>
                  <a:pt x="0" y="1211957"/>
                  <a:pt x="0" y="1091401"/>
                </a:cubicBezTo>
                <a:lnTo>
                  <a:pt x="0" y="218286"/>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69674" tIns="166804" rIns="269674" bIns="166804" numCol="1" spcCol="1270" anchor="ctr" anchorCtr="0">
            <a:noAutofit/>
          </a:bodyPr>
          <a:lstStyle/>
          <a:p>
            <a:pPr marL="0" lvl="0" indent="0" algn="ctr" defTabSz="2400300">
              <a:lnSpc>
                <a:spcPct val="90000"/>
              </a:lnSpc>
              <a:spcBef>
                <a:spcPct val="0"/>
              </a:spcBef>
              <a:spcAft>
                <a:spcPct val="35000"/>
              </a:spcAft>
              <a:buNone/>
            </a:pPr>
            <a:r>
              <a:rPr lang="sv-SE" sz="2000" b="0" i="0" dirty="0">
                <a:solidFill>
                  <a:schemeClr val="bg1"/>
                </a:solidFill>
                <a:effectLst/>
                <a:latin typeface="Calibri" panose="020F0502020204030204" pitchFamily="34" charset="0"/>
                <a:ea typeface="ＭＳ 明朝" panose="02020609040205080304" pitchFamily="49" charset="-128"/>
              </a:rPr>
              <a:t>Självrannsakan</a:t>
            </a:r>
            <a:endParaRPr lang="sv-SE" sz="2000" kern="1200" dirty="0">
              <a:solidFill>
                <a:schemeClr val="bg1"/>
              </a:solidFill>
            </a:endParaRPr>
          </a:p>
        </p:txBody>
      </p:sp>
    </p:spTree>
    <p:extLst>
      <p:ext uri="{BB962C8B-B14F-4D97-AF65-F5344CB8AC3E}">
        <p14:creationId xmlns:p14="http://schemas.microsoft.com/office/powerpoint/2010/main" val="1327422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3B7CBB-9060-4A7D-9FF4-E365DA3C78BB}"/>
              </a:ext>
            </a:extLst>
          </p:cNvPr>
          <p:cNvSpPr>
            <a:spLocks noGrp="1"/>
          </p:cNvSpPr>
          <p:nvPr>
            <p:ph type="title"/>
          </p:nvPr>
        </p:nvSpPr>
        <p:spPr/>
        <p:txBody>
          <a:bodyPr/>
          <a:lstStyle/>
          <a:p>
            <a:r>
              <a:rPr lang="sv-SE" dirty="0"/>
              <a:t>Rollsökning – Tips!</a:t>
            </a:r>
          </a:p>
        </p:txBody>
      </p:sp>
      <p:sp>
        <p:nvSpPr>
          <p:cNvPr id="3" name="Platshållare för innehåll 2">
            <a:extLst>
              <a:ext uri="{FF2B5EF4-FFF2-40B4-BE49-F238E27FC236}">
                <a16:creationId xmlns:a16="http://schemas.microsoft.com/office/drawing/2014/main" id="{B661F95F-B113-476B-8828-499D92C77308}"/>
              </a:ext>
            </a:extLst>
          </p:cNvPr>
          <p:cNvSpPr>
            <a:spLocks noGrp="1"/>
          </p:cNvSpPr>
          <p:nvPr>
            <p:ph idx="1"/>
          </p:nvPr>
        </p:nvSpPr>
        <p:spPr/>
        <p:txBody>
          <a:bodyPr/>
          <a:lstStyle/>
          <a:p>
            <a:r>
              <a:rPr lang="sv-SE" dirty="0"/>
              <a:t>Bra tillfälle att öva sig på konflikthantering</a:t>
            </a:r>
          </a:p>
          <a:p>
            <a:r>
              <a:rPr lang="sv-SE" dirty="0"/>
              <a:t>Extra viktigt att alla får komma till tals</a:t>
            </a:r>
          </a:p>
          <a:p>
            <a:r>
              <a:rPr lang="sv-SE" dirty="0"/>
              <a:t>Sträva efter öppenhet</a:t>
            </a:r>
          </a:p>
          <a:p>
            <a:r>
              <a:rPr lang="sv-SE" dirty="0"/>
              <a:t>Fördela ansvar och arbetsuppgifter utifrån individuella önskemål</a:t>
            </a:r>
          </a:p>
          <a:p>
            <a:r>
              <a:rPr lang="sv-SE" dirty="0"/>
              <a:t>Ge varandra komplimanger</a:t>
            </a:r>
          </a:p>
          <a:p>
            <a:r>
              <a:rPr lang="sv-SE" dirty="0"/>
              <a:t>Ha tålamod och visa respekt</a:t>
            </a:r>
          </a:p>
        </p:txBody>
      </p:sp>
    </p:spTree>
    <p:extLst>
      <p:ext uri="{BB962C8B-B14F-4D97-AF65-F5344CB8AC3E}">
        <p14:creationId xmlns:p14="http://schemas.microsoft.com/office/powerpoint/2010/main" val="58445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 name="Grupp 19">
            <a:extLst>
              <a:ext uri="{FF2B5EF4-FFF2-40B4-BE49-F238E27FC236}">
                <a16:creationId xmlns:a16="http://schemas.microsoft.com/office/drawing/2014/main" id="{36103D5F-EE48-4017-B61F-40C7F3702FCD}"/>
              </a:ext>
            </a:extLst>
          </p:cNvPr>
          <p:cNvGrpSpPr/>
          <p:nvPr/>
        </p:nvGrpSpPr>
        <p:grpSpPr>
          <a:xfrm>
            <a:off x="2435325" y="1029179"/>
            <a:ext cx="4278622" cy="4287637"/>
            <a:chOff x="2435325" y="1029179"/>
            <a:chExt cx="4278622" cy="4287637"/>
          </a:xfrm>
        </p:grpSpPr>
        <p:sp>
          <p:nvSpPr>
            <p:cNvPr id="39" name="Ofullständig cirkel 38">
              <a:extLst>
                <a:ext uri="{FF2B5EF4-FFF2-40B4-BE49-F238E27FC236}">
                  <a16:creationId xmlns:a16="http://schemas.microsoft.com/office/drawing/2014/main" id="{AF0A7346-87CD-4E24-B5EE-0421DA791EF9}"/>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0" name="Ofullständig cirkel 39">
              <a:extLst>
                <a:ext uri="{FF2B5EF4-FFF2-40B4-BE49-F238E27FC236}">
                  <a16:creationId xmlns:a16="http://schemas.microsoft.com/office/drawing/2014/main" id="{698E7FD0-8EF2-4C99-B02A-4E8FBB6D9A83}"/>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41" name="Ofullständig cirkel 40">
              <a:extLst>
                <a:ext uri="{FF2B5EF4-FFF2-40B4-BE49-F238E27FC236}">
                  <a16:creationId xmlns:a16="http://schemas.microsoft.com/office/drawing/2014/main" id="{488995B2-BC4C-4ACB-8CFD-1A8BF5AB02A9}"/>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2" name="Ofullständig cirkel 41">
              <a:extLst>
                <a:ext uri="{FF2B5EF4-FFF2-40B4-BE49-F238E27FC236}">
                  <a16:creationId xmlns:a16="http://schemas.microsoft.com/office/drawing/2014/main" id="{97AF6FBB-9CF4-4A45-A00B-DA3DA36574C0}"/>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accent5">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3" name="Ofullständig cirkel 42">
              <a:extLst>
                <a:ext uri="{FF2B5EF4-FFF2-40B4-BE49-F238E27FC236}">
                  <a16:creationId xmlns:a16="http://schemas.microsoft.com/office/drawing/2014/main" id="{9AF95086-C2FE-4C81-A0CD-7695AA6691D4}"/>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34" name="textruta 33">
            <a:extLst>
              <a:ext uri="{FF2B5EF4-FFF2-40B4-BE49-F238E27FC236}">
                <a16:creationId xmlns:a16="http://schemas.microsoft.com/office/drawing/2014/main" id="{BDE10AB7-9174-4906-A4DE-8935A305499E}"/>
              </a:ext>
            </a:extLst>
          </p:cNvPr>
          <p:cNvSpPr txBox="1"/>
          <p:nvPr/>
        </p:nvSpPr>
        <p:spPr>
          <a:xfrm>
            <a:off x="3945033" y="326143"/>
            <a:ext cx="1283493" cy="369332"/>
          </a:xfrm>
          <a:prstGeom prst="rect">
            <a:avLst/>
          </a:prstGeom>
          <a:noFill/>
        </p:spPr>
        <p:txBody>
          <a:bodyPr wrap="none" rtlCol="0">
            <a:spAutoFit/>
          </a:bodyPr>
          <a:lstStyle/>
          <a:p>
            <a:r>
              <a:rPr lang="sv-SE" b="1" dirty="0">
                <a:solidFill>
                  <a:schemeClr val="bg1">
                    <a:lumMod val="85000"/>
                  </a:schemeClr>
                </a:solidFill>
              </a:rPr>
              <a:t>Rollsökning</a:t>
            </a:r>
          </a:p>
        </p:txBody>
      </p:sp>
      <p:sp>
        <p:nvSpPr>
          <p:cNvPr id="35" name="textruta 34">
            <a:extLst>
              <a:ext uri="{FF2B5EF4-FFF2-40B4-BE49-F238E27FC236}">
                <a16:creationId xmlns:a16="http://schemas.microsoft.com/office/drawing/2014/main" id="{768C64C7-8E5B-46DB-A7F5-72A7DDA40952}"/>
              </a:ext>
            </a:extLst>
          </p:cNvPr>
          <p:cNvSpPr txBox="1"/>
          <p:nvPr/>
        </p:nvSpPr>
        <p:spPr>
          <a:xfrm>
            <a:off x="6782317" y="1757361"/>
            <a:ext cx="590226" cy="369332"/>
          </a:xfrm>
          <a:prstGeom prst="rect">
            <a:avLst/>
          </a:prstGeom>
          <a:noFill/>
        </p:spPr>
        <p:txBody>
          <a:bodyPr wrap="none" rtlCol="0">
            <a:spAutoFit/>
          </a:bodyPr>
          <a:lstStyle/>
          <a:p>
            <a:r>
              <a:rPr lang="sv-SE" b="1" dirty="0"/>
              <a:t>Idyll</a:t>
            </a:r>
          </a:p>
        </p:txBody>
      </p:sp>
      <p:sp>
        <p:nvSpPr>
          <p:cNvPr id="36" name="textruta 35">
            <a:extLst>
              <a:ext uri="{FF2B5EF4-FFF2-40B4-BE49-F238E27FC236}">
                <a16:creationId xmlns:a16="http://schemas.microsoft.com/office/drawing/2014/main" id="{821CC9F5-EF70-4CC1-A6C6-1036CB429F7C}"/>
              </a:ext>
            </a:extLst>
          </p:cNvPr>
          <p:cNvSpPr txBox="1"/>
          <p:nvPr/>
        </p:nvSpPr>
        <p:spPr>
          <a:xfrm>
            <a:off x="1554032" y="1757361"/>
            <a:ext cx="821250" cy="369332"/>
          </a:xfrm>
          <a:prstGeom prst="rect">
            <a:avLst/>
          </a:prstGeom>
          <a:noFill/>
        </p:spPr>
        <p:txBody>
          <a:bodyPr wrap="none" rtlCol="0">
            <a:spAutoFit/>
          </a:bodyPr>
          <a:lstStyle/>
          <a:p>
            <a:r>
              <a:rPr lang="sv-SE" b="1" dirty="0">
                <a:solidFill>
                  <a:schemeClr val="bg1">
                    <a:lumMod val="85000"/>
                  </a:schemeClr>
                </a:solidFill>
              </a:rPr>
              <a:t>Gemyt</a:t>
            </a:r>
          </a:p>
        </p:txBody>
      </p:sp>
      <p:sp>
        <p:nvSpPr>
          <p:cNvPr id="37" name="textruta 36">
            <a:extLst>
              <a:ext uri="{FF2B5EF4-FFF2-40B4-BE49-F238E27FC236}">
                <a16:creationId xmlns:a16="http://schemas.microsoft.com/office/drawing/2014/main" id="{337A2280-441D-425D-9879-115CF73B8CAC}"/>
              </a:ext>
            </a:extLst>
          </p:cNvPr>
          <p:cNvSpPr txBox="1"/>
          <p:nvPr/>
        </p:nvSpPr>
        <p:spPr>
          <a:xfrm>
            <a:off x="6287060" y="4860052"/>
            <a:ext cx="1406154" cy="369332"/>
          </a:xfrm>
          <a:prstGeom prst="rect">
            <a:avLst/>
          </a:prstGeom>
          <a:noFill/>
        </p:spPr>
        <p:txBody>
          <a:bodyPr wrap="none" rtlCol="0">
            <a:spAutoFit/>
          </a:bodyPr>
          <a:lstStyle/>
          <a:p>
            <a:r>
              <a:rPr lang="sv-SE" b="1" dirty="0">
                <a:solidFill>
                  <a:schemeClr val="bg1">
                    <a:lumMod val="85000"/>
                  </a:schemeClr>
                </a:solidFill>
              </a:rPr>
              <a:t>Samhörighet</a:t>
            </a:r>
          </a:p>
        </p:txBody>
      </p:sp>
      <p:sp>
        <p:nvSpPr>
          <p:cNvPr id="38" name="textruta 37">
            <a:extLst>
              <a:ext uri="{FF2B5EF4-FFF2-40B4-BE49-F238E27FC236}">
                <a16:creationId xmlns:a16="http://schemas.microsoft.com/office/drawing/2014/main" id="{B465AAEB-7534-476F-BBD0-49D05D20DA98}"/>
              </a:ext>
            </a:extLst>
          </p:cNvPr>
          <p:cNvSpPr txBox="1"/>
          <p:nvPr/>
        </p:nvSpPr>
        <p:spPr>
          <a:xfrm>
            <a:off x="1839619" y="4860000"/>
            <a:ext cx="904158" cy="369332"/>
          </a:xfrm>
          <a:prstGeom prst="rect">
            <a:avLst/>
          </a:prstGeom>
          <a:noFill/>
        </p:spPr>
        <p:txBody>
          <a:bodyPr wrap="none" rtlCol="0">
            <a:spAutoFit/>
          </a:bodyPr>
          <a:lstStyle/>
          <a:p>
            <a:r>
              <a:rPr lang="sv-SE" b="1" dirty="0">
                <a:solidFill>
                  <a:schemeClr val="bg1">
                    <a:lumMod val="85000"/>
                  </a:schemeClr>
                </a:solidFill>
              </a:rPr>
              <a:t>Tillhöra</a:t>
            </a:r>
          </a:p>
        </p:txBody>
      </p:sp>
    </p:spTree>
    <p:extLst>
      <p:ext uri="{BB962C8B-B14F-4D97-AF65-F5344CB8AC3E}">
        <p14:creationId xmlns:p14="http://schemas.microsoft.com/office/powerpoint/2010/main" val="2353135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 name="Grupp 19">
            <a:extLst>
              <a:ext uri="{FF2B5EF4-FFF2-40B4-BE49-F238E27FC236}">
                <a16:creationId xmlns:a16="http://schemas.microsoft.com/office/drawing/2014/main" id="{D9228459-6B33-422A-B846-22A8BC365218}"/>
              </a:ext>
            </a:extLst>
          </p:cNvPr>
          <p:cNvGrpSpPr/>
          <p:nvPr/>
        </p:nvGrpSpPr>
        <p:grpSpPr>
          <a:xfrm>
            <a:off x="1554032" y="326143"/>
            <a:ext cx="6139182" cy="4990673"/>
            <a:chOff x="1554032" y="326143"/>
            <a:chExt cx="6139182" cy="4990673"/>
          </a:xfrm>
        </p:grpSpPr>
        <p:grpSp>
          <p:nvGrpSpPr>
            <p:cNvPr id="21" name="Grupp 20">
              <a:extLst>
                <a:ext uri="{FF2B5EF4-FFF2-40B4-BE49-F238E27FC236}">
                  <a16:creationId xmlns:a16="http://schemas.microsoft.com/office/drawing/2014/main" id="{4942FB43-E762-4E04-8E18-70814C0ED78C}"/>
                </a:ext>
              </a:extLst>
            </p:cNvPr>
            <p:cNvGrpSpPr/>
            <p:nvPr/>
          </p:nvGrpSpPr>
          <p:grpSpPr>
            <a:xfrm>
              <a:off x="2435325" y="1029179"/>
              <a:ext cx="4278622" cy="4287637"/>
              <a:chOff x="2435325" y="1029179"/>
              <a:chExt cx="4278622" cy="4287637"/>
            </a:xfrm>
          </p:grpSpPr>
          <p:sp>
            <p:nvSpPr>
              <p:cNvPr id="31" name="Ofullständig cirkel 30">
                <a:extLst>
                  <a:ext uri="{FF2B5EF4-FFF2-40B4-BE49-F238E27FC236}">
                    <a16:creationId xmlns:a16="http://schemas.microsoft.com/office/drawing/2014/main" id="{3E94A092-279C-4E35-AF77-094CC6669446}"/>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2" name="Ofullständig cirkel 31">
                <a:extLst>
                  <a:ext uri="{FF2B5EF4-FFF2-40B4-BE49-F238E27FC236}">
                    <a16:creationId xmlns:a16="http://schemas.microsoft.com/office/drawing/2014/main" id="{A317136E-EF79-47AC-9C96-E0D18E22ECC0}"/>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3" name="Ofullständig cirkel 32">
                <a:extLst>
                  <a:ext uri="{FF2B5EF4-FFF2-40B4-BE49-F238E27FC236}">
                    <a16:creationId xmlns:a16="http://schemas.microsoft.com/office/drawing/2014/main" id="{0F9B0081-9927-4E82-941C-5851D2C3DA11}"/>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4" name="Ofullständig cirkel 33">
                <a:extLst>
                  <a:ext uri="{FF2B5EF4-FFF2-40B4-BE49-F238E27FC236}">
                    <a16:creationId xmlns:a16="http://schemas.microsoft.com/office/drawing/2014/main" id="{7B59E8C7-E3D7-4F14-9D1D-0901CA4639C6}"/>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35" name="Ofullständig cirkel 34">
                <a:extLst>
                  <a:ext uri="{FF2B5EF4-FFF2-40B4-BE49-F238E27FC236}">
                    <a16:creationId xmlns:a16="http://schemas.microsoft.com/office/drawing/2014/main" id="{98D02617-11A4-448D-914F-F897D4C5BA25}"/>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sp>
          <p:nvSpPr>
            <p:cNvPr id="30" name="textruta 29">
              <a:extLst>
                <a:ext uri="{FF2B5EF4-FFF2-40B4-BE49-F238E27FC236}">
                  <a16:creationId xmlns:a16="http://schemas.microsoft.com/office/drawing/2014/main" id="{41A5CE3F-D2C0-408E-A6BC-CD2D7B23219B}"/>
                </a:ext>
              </a:extLst>
            </p:cNvPr>
            <p:cNvSpPr txBox="1"/>
            <p:nvPr/>
          </p:nvSpPr>
          <p:spPr>
            <a:xfrm>
              <a:off x="4917867" y="3508080"/>
              <a:ext cx="1521314" cy="584775"/>
            </a:xfrm>
            <a:prstGeom prst="rect">
              <a:avLst/>
            </a:prstGeom>
            <a:noFill/>
          </p:spPr>
          <p:txBody>
            <a:bodyPr wrap="none" rtlCol="0">
              <a:spAutoFit/>
            </a:bodyPr>
            <a:lstStyle/>
            <a:p>
              <a:pPr algn="ctr"/>
              <a:r>
                <a:rPr lang="sv-SE" sz="1600" dirty="0"/>
                <a:t>Hur nära får jag </a:t>
              </a:r>
            </a:p>
            <a:p>
              <a:pPr algn="ctr"/>
              <a:r>
                <a:rPr lang="sv-SE" sz="1600" dirty="0"/>
                <a:t>sitta?</a:t>
              </a:r>
            </a:p>
          </p:txBody>
        </p:sp>
        <p:sp>
          <p:nvSpPr>
            <p:cNvPr id="23" name="textruta 22">
              <a:extLst>
                <a:ext uri="{FF2B5EF4-FFF2-40B4-BE49-F238E27FC236}">
                  <a16:creationId xmlns:a16="http://schemas.microsoft.com/office/drawing/2014/main" id="{2A867D24-F8E4-4E3A-9AAA-F3EB1388EA4B}"/>
                </a:ext>
              </a:extLst>
            </p:cNvPr>
            <p:cNvSpPr txBox="1"/>
            <p:nvPr/>
          </p:nvSpPr>
          <p:spPr>
            <a:xfrm>
              <a:off x="3945033" y="326143"/>
              <a:ext cx="1283493" cy="369332"/>
            </a:xfrm>
            <a:prstGeom prst="rect">
              <a:avLst/>
            </a:prstGeom>
            <a:noFill/>
          </p:spPr>
          <p:txBody>
            <a:bodyPr wrap="none" rtlCol="0">
              <a:spAutoFit/>
            </a:bodyPr>
            <a:lstStyle/>
            <a:p>
              <a:r>
                <a:rPr lang="sv-SE" b="1" dirty="0">
                  <a:solidFill>
                    <a:schemeClr val="bg1">
                      <a:lumMod val="85000"/>
                    </a:schemeClr>
                  </a:solidFill>
                </a:rPr>
                <a:t>Rollsökning</a:t>
              </a:r>
            </a:p>
          </p:txBody>
        </p:sp>
        <p:sp>
          <p:nvSpPr>
            <p:cNvPr id="24" name="textruta 23">
              <a:extLst>
                <a:ext uri="{FF2B5EF4-FFF2-40B4-BE49-F238E27FC236}">
                  <a16:creationId xmlns:a16="http://schemas.microsoft.com/office/drawing/2014/main" id="{392DD705-B9CB-427A-9B74-443872A47470}"/>
                </a:ext>
              </a:extLst>
            </p:cNvPr>
            <p:cNvSpPr txBox="1"/>
            <p:nvPr/>
          </p:nvSpPr>
          <p:spPr>
            <a:xfrm>
              <a:off x="6782317" y="1757361"/>
              <a:ext cx="590226" cy="369332"/>
            </a:xfrm>
            <a:prstGeom prst="rect">
              <a:avLst/>
            </a:prstGeom>
            <a:noFill/>
          </p:spPr>
          <p:txBody>
            <a:bodyPr wrap="none" rtlCol="0">
              <a:spAutoFit/>
            </a:bodyPr>
            <a:lstStyle/>
            <a:p>
              <a:r>
                <a:rPr lang="sv-SE" b="1" dirty="0">
                  <a:solidFill>
                    <a:schemeClr val="bg1">
                      <a:lumMod val="85000"/>
                    </a:schemeClr>
                  </a:solidFill>
                </a:rPr>
                <a:t>Idyll</a:t>
              </a:r>
            </a:p>
          </p:txBody>
        </p:sp>
        <p:sp>
          <p:nvSpPr>
            <p:cNvPr id="25" name="textruta 24">
              <a:extLst>
                <a:ext uri="{FF2B5EF4-FFF2-40B4-BE49-F238E27FC236}">
                  <a16:creationId xmlns:a16="http://schemas.microsoft.com/office/drawing/2014/main" id="{7052046F-4EBF-4BBD-8C41-42D72B0524FD}"/>
                </a:ext>
              </a:extLst>
            </p:cNvPr>
            <p:cNvSpPr txBox="1"/>
            <p:nvPr/>
          </p:nvSpPr>
          <p:spPr>
            <a:xfrm>
              <a:off x="1554032" y="1757361"/>
              <a:ext cx="821250" cy="369332"/>
            </a:xfrm>
            <a:prstGeom prst="rect">
              <a:avLst/>
            </a:prstGeom>
            <a:noFill/>
          </p:spPr>
          <p:txBody>
            <a:bodyPr wrap="none" rtlCol="0">
              <a:spAutoFit/>
            </a:bodyPr>
            <a:lstStyle/>
            <a:p>
              <a:r>
                <a:rPr lang="sv-SE" b="1" dirty="0">
                  <a:solidFill>
                    <a:schemeClr val="bg1">
                      <a:lumMod val="85000"/>
                    </a:schemeClr>
                  </a:solidFill>
                </a:rPr>
                <a:t>Gemyt</a:t>
              </a:r>
            </a:p>
          </p:txBody>
        </p:sp>
        <p:sp>
          <p:nvSpPr>
            <p:cNvPr id="26" name="textruta 25">
              <a:extLst>
                <a:ext uri="{FF2B5EF4-FFF2-40B4-BE49-F238E27FC236}">
                  <a16:creationId xmlns:a16="http://schemas.microsoft.com/office/drawing/2014/main" id="{86F3836A-1FF8-4EA8-80A4-2F8C8CC61557}"/>
                </a:ext>
              </a:extLst>
            </p:cNvPr>
            <p:cNvSpPr txBox="1"/>
            <p:nvPr/>
          </p:nvSpPr>
          <p:spPr>
            <a:xfrm>
              <a:off x="6287060" y="4860052"/>
              <a:ext cx="1406154" cy="369332"/>
            </a:xfrm>
            <a:prstGeom prst="rect">
              <a:avLst/>
            </a:prstGeom>
            <a:noFill/>
          </p:spPr>
          <p:txBody>
            <a:bodyPr wrap="none" rtlCol="0">
              <a:spAutoFit/>
            </a:bodyPr>
            <a:lstStyle/>
            <a:p>
              <a:r>
                <a:rPr lang="sv-SE" b="1" dirty="0"/>
                <a:t>Samhörighet</a:t>
              </a:r>
            </a:p>
          </p:txBody>
        </p:sp>
        <p:sp>
          <p:nvSpPr>
            <p:cNvPr id="27" name="textruta 26">
              <a:extLst>
                <a:ext uri="{FF2B5EF4-FFF2-40B4-BE49-F238E27FC236}">
                  <a16:creationId xmlns:a16="http://schemas.microsoft.com/office/drawing/2014/main" id="{A7A5C528-C9B6-4E47-90B0-85EEDDD5FAF4}"/>
                </a:ext>
              </a:extLst>
            </p:cNvPr>
            <p:cNvSpPr txBox="1"/>
            <p:nvPr/>
          </p:nvSpPr>
          <p:spPr>
            <a:xfrm>
              <a:off x="1839619" y="4860000"/>
              <a:ext cx="904158" cy="369332"/>
            </a:xfrm>
            <a:prstGeom prst="rect">
              <a:avLst/>
            </a:prstGeom>
            <a:noFill/>
          </p:spPr>
          <p:txBody>
            <a:bodyPr wrap="none" rtlCol="0">
              <a:spAutoFit/>
            </a:bodyPr>
            <a:lstStyle/>
            <a:p>
              <a:r>
                <a:rPr lang="sv-SE" b="1" dirty="0">
                  <a:solidFill>
                    <a:schemeClr val="bg1">
                      <a:lumMod val="85000"/>
                    </a:schemeClr>
                  </a:solidFill>
                </a:rPr>
                <a:t>Tillhöra</a:t>
              </a:r>
            </a:p>
          </p:txBody>
        </p:sp>
      </p:grpSp>
    </p:spTree>
    <p:extLst>
      <p:ext uri="{BB962C8B-B14F-4D97-AF65-F5344CB8AC3E}">
        <p14:creationId xmlns:p14="http://schemas.microsoft.com/office/powerpoint/2010/main" val="275300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FC59FBDB-180F-464A-9BC4-F0FE7AED4A63}"/>
              </a:ext>
            </a:extLst>
          </p:cNvPr>
          <p:cNvSpPr txBox="1">
            <a:spLocks/>
          </p:cNvSpPr>
          <p:nvPr/>
        </p:nvSpPr>
        <p:spPr>
          <a:xfrm>
            <a:off x="2849020" y="461959"/>
            <a:ext cx="3445959" cy="818969"/>
          </a:xfrm>
          <a:prstGeom prst="rect">
            <a:avLst/>
          </a:prstGeom>
        </p:spPr>
        <p:txBody>
          <a:bodyPr/>
          <a:lstStyle>
            <a:lvl1pPr algn="l" defTabSz="847740" rtl="0" eaLnBrk="1" latinLnBrk="0" hangingPunct="1">
              <a:lnSpc>
                <a:spcPct val="90000"/>
              </a:lnSpc>
              <a:spcBef>
                <a:spcPct val="0"/>
              </a:spcBef>
              <a:buNone/>
              <a:defRPr sz="3400" b="1" kern="1200">
                <a:solidFill>
                  <a:schemeClr val="tx1"/>
                </a:solidFill>
                <a:latin typeface="+mj-lt"/>
                <a:ea typeface="+mj-ea"/>
                <a:cs typeface="+mj-cs"/>
              </a:defRPr>
            </a:lvl1pPr>
          </a:lstStyle>
          <a:p>
            <a:pPr algn="ctr"/>
            <a:r>
              <a:rPr lang="sv-SE" dirty="0"/>
              <a:t>Samhörighet</a:t>
            </a:r>
          </a:p>
        </p:txBody>
      </p:sp>
      <p:sp>
        <p:nvSpPr>
          <p:cNvPr id="5" name="Frihandsfigur: Form 4">
            <a:extLst>
              <a:ext uri="{FF2B5EF4-FFF2-40B4-BE49-F238E27FC236}">
                <a16:creationId xmlns:a16="http://schemas.microsoft.com/office/drawing/2014/main" id="{CFC5F499-1325-4201-95B8-FA4F85C3ADE8}"/>
              </a:ext>
            </a:extLst>
          </p:cNvPr>
          <p:cNvSpPr/>
          <p:nvPr/>
        </p:nvSpPr>
        <p:spPr>
          <a:xfrm>
            <a:off x="0" y="1589314"/>
            <a:ext cx="8800065" cy="3679371"/>
          </a:xfrm>
          <a:custGeom>
            <a:avLst/>
            <a:gdLst>
              <a:gd name="connsiteX0" fmla="*/ 174628 w 1047750"/>
              <a:gd name="connsiteY0" fmla="*/ 0 h 3901440"/>
              <a:gd name="connsiteX1" fmla="*/ 873122 w 1047750"/>
              <a:gd name="connsiteY1" fmla="*/ 0 h 3901440"/>
              <a:gd name="connsiteX2" fmla="*/ 1047750 w 1047750"/>
              <a:gd name="connsiteY2" fmla="*/ 174628 h 3901440"/>
              <a:gd name="connsiteX3" fmla="*/ 1047750 w 1047750"/>
              <a:gd name="connsiteY3" fmla="*/ 3901440 h 3901440"/>
              <a:gd name="connsiteX4" fmla="*/ 1047750 w 1047750"/>
              <a:gd name="connsiteY4" fmla="*/ 3901440 h 3901440"/>
              <a:gd name="connsiteX5" fmla="*/ 0 w 1047750"/>
              <a:gd name="connsiteY5" fmla="*/ 3901440 h 3901440"/>
              <a:gd name="connsiteX6" fmla="*/ 0 w 1047750"/>
              <a:gd name="connsiteY6" fmla="*/ 3901440 h 3901440"/>
              <a:gd name="connsiteX7" fmla="*/ 0 w 1047750"/>
              <a:gd name="connsiteY7" fmla="*/ 174628 h 3901440"/>
              <a:gd name="connsiteX8" fmla="*/ 174628 w 1047750"/>
              <a:gd name="connsiteY8" fmla="*/ 0 h 3901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7750" h="3901440">
                <a:moveTo>
                  <a:pt x="1047750" y="650251"/>
                </a:moveTo>
                <a:lnTo>
                  <a:pt x="1047750" y="3251189"/>
                </a:lnTo>
                <a:cubicBezTo>
                  <a:pt x="1047750" y="3610311"/>
                  <a:pt x="1026753" y="3901440"/>
                  <a:pt x="1000853" y="3901440"/>
                </a:cubicBezTo>
                <a:lnTo>
                  <a:pt x="0" y="3901440"/>
                </a:lnTo>
                <a:lnTo>
                  <a:pt x="0" y="3901440"/>
                </a:lnTo>
                <a:lnTo>
                  <a:pt x="0" y="0"/>
                </a:lnTo>
                <a:lnTo>
                  <a:pt x="0" y="0"/>
                </a:lnTo>
                <a:lnTo>
                  <a:pt x="1000853" y="0"/>
                </a:lnTo>
                <a:cubicBezTo>
                  <a:pt x="1026753" y="0"/>
                  <a:pt x="1047750" y="291129"/>
                  <a:pt x="1047750" y="650251"/>
                </a:cubicBezTo>
                <a:close/>
              </a:path>
            </a:pathLst>
          </a:custGeom>
          <a:solidFill>
            <a:srgbClr val="D7D2D3"/>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2871" tIns="102581" rIns="154016" bIns="102583" numCol="1" spcCol="1270" anchor="ctr" anchorCtr="0">
            <a:normAutofit/>
          </a:bodyPr>
          <a:lstStyle/>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Ser konflikter som möjligheter till utveckling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Har mindre behov av personlig uppskattning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Ser inte undergrupper som ett hot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Känner värme och gemenskap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Känner tillit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Ger varandra stöd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Kommunicerar öppet, direkt och spontant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Värdesätter motsatta åsikter vid konflikter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Tillåter frånvaro </a:t>
            </a:r>
            <a:endParaRPr lang="sv-SE" b="0" i="0" dirty="0">
              <a:solidFill>
                <a:srgbClr val="000000"/>
              </a:solidFill>
              <a:effectLst/>
              <a:latin typeface="ＭＳ 明朝" panose="02020609040205080304" pitchFamily="49" charset="-128"/>
              <a:ea typeface="ＭＳ 明朝" panose="02020609040205080304" pitchFamily="49" charset="-128"/>
            </a:endParaRPr>
          </a:p>
          <a:p>
            <a:pPr lvl="1" fontAlgn="base">
              <a:buFont typeface="Arial" panose="020B0604020202020204" pitchFamily="34" charset="0"/>
              <a:buChar char="•"/>
            </a:pPr>
            <a:r>
              <a:rPr lang="sv-SE" b="0" i="0" dirty="0">
                <a:solidFill>
                  <a:srgbClr val="000000"/>
                </a:solidFill>
                <a:effectLst/>
                <a:latin typeface="Calibri" panose="020F0502020204030204" pitchFamily="34" charset="0"/>
                <a:ea typeface="ＭＳ 明朝" panose="02020609040205080304" pitchFamily="49" charset="-128"/>
              </a:rPr>
              <a:t> Uppmärksammar andra grupper och deras aktiviteter </a:t>
            </a:r>
            <a:endParaRPr lang="sv-SE" b="0" i="0" dirty="0">
              <a:solidFill>
                <a:srgbClr val="000000"/>
              </a:solidFill>
              <a:effectLst/>
              <a:latin typeface="ＭＳ 明朝" panose="02020609040205080304" pitchFamily="49" charset="-128"/>
              <a:ea typeface="ＭＳ 明朝" panose="02020609040205080304" pitchFamily="49" charset="-128"/>
            </a:endParaRPr>
          </a:p>
        </p:txBody>
      </p:sp>
      <p:pic>
        <p:nvPicPr>
          <p:cNvPr id="3" name="Bild 2" descr="Flagga med hel fyllning">
            <a:extLst>
              <a:ext uri="{FF2B5EF4-FFF2-40B4-BE49-F238E27FC236}">
                <a16:creationId xmlns:a16="http://schemas.microsoft.com/office/drawing/2014/main" id="{41A2EE13-A7ED-4D13-A35A-C90AF732ED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79771" y="2743198"/>
            <a:ext cx="1382486" cy="1382486"/>
          </a:xfrm>
          <a:prstGeom prst="rect">
            <a:avLst/>
          </a:prstGeom>
        </p:spPr>
      </p:pic>
    </p:spTree>
    <p:extLst>
      <p:ext uri="{BB962C8B-B14F-4D97-AF65-F5344CB8AC3E}">
        <p14:creationId xmlns:p14="http://schemas.microsoft.com/office/powerpoint/2010/main" val="99178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B0C837-3100-44EC-AE0D-63C9DAC2809D}"/>
              </a:ext>
            </a:extLst>
          </p:cNvPr>
          <p:cNvSpPr>
            <a:spLocks noGrp="1"/>
          </p:cNvSpPr>
          <p:nvPr>
            <p:ph type="title"/>
          </p:nvPr>
        </p:nvSpPr>
        <p:spPr>
          <a:xfrm>
            <a:off x="1085849" y="766763"/>
            <a:ext cx="7302499" cy="924877"/>
          </a:xfrm>
        </p:spPr>
        <p:txBody>
          <a:bodyPr anchor="b">
            <a:normAutofit/>
          </a:bodyPr>
          <a:lstStyle/>
          <a:p>
            <a:r>
              <a:rPr lang="sv-SE" dirty="0"/>
              <a:t>Vad är en grupp? </a:t>
            </a:r>
          </a:p>
        </p:txBody>
      </p:sp>
      <p:pic>
        <p:nvPicPr>
          <p:cNvPr id="1026" name="Picture 2">
            <a:extLst>
              <a:ext uri="{FF2B5EF4-FFF2-40B4-BE49-F238E27FC236}">
                <a16:creationId xmlns:a16="http://schemas.microsoft.com/office/drawing/2014/main" id="{1A38DA75-9A78-4E20-89A0-F463088D1C8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5651" y="2514325"/>
            <a:ext cx="3671887" cy="3015325"/>
          </a:xfrm>
          <a:prstGeom prst="rect">
            <a:avLst/>
          </a:prstGeom>
          <a:solidFill>
            <a:srgbClr val="FFFFFF"/>
          </a:solidFill>
        </p:spPr>
      </p:pic>
      <p:sp>
        <p:nvSpPr>
          <p:cNvPr id="3" name="Platshållare för innehåll 2">
            <a:extLst>
              <a:ext uri="{FF2B5EF4-FFF2-40B4-BE49-F238E27FC236}">
                <a16:creationId xmlns:a16="http://schemas.microsoft.com/office/drawing/2014/main" id="{19F2503A-62A4-4757-A0B4-D015C97FFCB1}"/>
              </a:ext>
            </a:extLst>
          </p:cNvPr>
          <p:cNvSpPr>
            <a:spLocks noGrp="1"/>
          </p:cNvSpPr>
          <p:nvPr>
            <p:ph idx="13"/>
          </p:nvPr>
        </p:nvSpPr>
        <p:spPr>
          <a:xfrm>
            <a:off x="4716462" y="2452800"/>
            <a:ext cx="3671887" cy="3138376"/>
          </a:xfrm>
        </p:spPr>
        <p:txBody>
          <a:bodyPr>
            <a:normAutofit/>
          </a:bodyPr>
          <a:lstStyle/>
          <a:p>
            <a:r>
              <a:rPr lang="sv-SE" dirty="0"/>
              <a:t>Gemensam mål eller behov</a:t>
            </a:r>
          </a:p>
          <a:p>
            <a:r>
              <a:rPr lang="sv-SE" dirty="0"/>
              <a:t>Beroende</a:t>
            </a:r>
          </a:p>
          <a:p>
            <a:r>
              <a:rPr lang="sv-SE" dirty="0"/>
              <a:t>Uppfyller psykologiska och sociala behov</a:t>
            </a:r>
          </a:p>
          <a:p>
            <a:r>
              <a:rPr lang="sv-SE" dirty="0"/>
              <a:t>Formellt och/eller informellt regelsystem med belönings- och straffsystem</a:t>
            </a:r>
          </a:p>
          <a:p>
            <a:r>
              <a:rPr lang="sv-SE" dirty="0"/>
              <a:t>Gruppens tillkomst och slut: process</a:t>
            </a:r>
          </a:p>
        </p:txBody>
      </p:sp>
    </p:spTree>
    <p:extLst>
      <p:ext uri="{BB962C8B-B14F-4D97-AF65-F5344CB8AC3E}">
        <p14:creationId xmlns:p14="http://schemas.microsoft.com/office/powerpoint/2010/main" val="142555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 name="Bild 14" descr="Uppdatera kontur">
            <a:extLst>
              <a:ext uri="{FF2B5EF4-FFF2-40B4-BE49-F238E27FC236}">
                <a16:creationId xmlns:a16="http://schemas.microsoft.com/office/drawing/2014/main" id="{D75C0530-A0FA-4F00-AD5C-3BE0FB72C4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a:off x="1547173" y="154142"/>
            <a:ext cx="6049653" cy="6049653"/>
          </a:xfrm>
          <a:prstGeom prst="rect">
            <a:avLst/>
          </a:prstGeom>
        </p:spPr>
      </p:pic>
      <p:sp>
        <p:nvSpPr>
          <p:cNvPr id="2" name="Rubrik 1">
            <a:extLst>
              <a:ext uri="{FF2B5EF4-FFF2-40B4-BE49-F238E27FC236}">
                <a16:creationId xmlns:a16="http://schemas.microsoft.com/office/drawing/2014/main" id="{0C5BF976-9111-4E47-8088-C1D419466ACE}"/>
              </a:ext>
            </a:extLst>
          </p:cNvPr>
          <p:cNvSpPr>
            <a:spLocks noGrp="1"/>
          </p:cNvSpPr>
          <p:nvPr>
            <p:ph type="title"/>
          </p:nvPr>
        </p:nvSpPr>
        <p:spPr>
          <a:xfrm>
            <a:off x="755650" y="2721768"/>
            <a:ext cx="7632698" cy="914400"/>
          </a:xfrm>
        </p:spPr>
        <p:txBody>
          <a:bodyPr anchor="ctr"/>
          <a:lstStyle/>
          <a:p>
            <a:pPr algn="ctr"/>
            <a:r>
              <a:rPr lang="sv-SE" dirty="0"/>
              <a:t>Vilken fas är vi i? </a:t>
            </a:r>
          </a:p>
        </p:txBody>
      </p:sp>
    </p:spTree>
    <p:extLst>
      <p:ext uri="{BB962C8B-B14F-4D97-AF65-F5344CB8AC3E}">
        <p14:creationId xmlns:p14="http://schemas.microsoft.com/office/powerpoint/2010/main" val="4232141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B68AAF-D56F-4683-AE7D-37AD0B34AE2B}"/>
              </a:ext>
            </a:extLst>
          </p:cNvPr>
          <p:cNvSpPr>
            <a:spLocks noGrp="1"/>
          </p:cNvSpPr>
          <p:nvPr>
            <p:ph type="title"/>
          </p:nvPr>
        </p:nvSpPr>
        <p:spPr>
          <a:xfrm>
            <a:off x="755651" y="766763"/>
            <a:ext cx="3816349" cy="1430338"/>
          </a:xfrm>
        </p:spPr>
        <p:txBody>
          <a:bodyPr/>
          <a:lstStyle/>
          <a:p>
            <a:r>
              <a:rPr lang="sv-SE" dirty="0"/>
              <a:t>Roller i gruppen</a:t>
            </a:r>
          </a:p>
        </p:txBody>
      </p:sp>
      <p:sp>
        <p:nvSpPr>
          <p:cNvPr id="4" name="Rektangel: rundade hörn 3">
            <a:extLst>
              <a:ext uri="{FF2B5EF4-FFF2-40B4-BE49-F238E27FC236}">
                <a16:creationId xmlns:a16="http://schemas.microsoft.com/office/drawing/2014/main" id="{8D96C379-B45F-4044-8B54-C8D6D465E52A}"/>
              </a:ext>
            </a:extLst>
          </p:cNvPr>
          <p:cNvSpPr/>
          <p:nvPr/>
        </p:nvSpPr>
        <p:spPr>
          <a:xfrm>
            <a:off x="5237018" y="225631"/>
            <a:ext cx="3693225" cy="5902037"/>
          </a:xfrm>
          <a:prstGeom prst="roundRect">
            <a:avLst/>
          </a:prstGeom>
          <a:solidFill>
            <a:srgbClr val="D7D2D3"/>
          </a:solidFill>
          <a:ln w="44450">
            <a:solidFill>
              <a:srgbClr val="642A3F"/>
            </a:solidFill>
            <a:prstDash val="sysDot"/>
            <a:extLst>
              <a:ext uri="{C807C97D-BFC1-408E-A445-0C87EB9F89A2}">
                <ask:lineSketchStyleProps xmlns:ask="http://schemas.microsoft.com/office/drawing/2018/sketchyshapes" sd="1219033472">
                  <a:custGeom>
                    <a:avLst/>
                    <a:gdLst>
                      <a:gd name="connsiteX0" fmla="*/ 0 w 3562598"/>
                      <a:gd name="connsiteY0" fmla="*/ 593778 h 5902037"/>
                      <a:gd name="connsiteX1" fmla="*/ 593778 w 3562598"/>
                      <a:gd name="connsiteY1" fmla="*/ 0 h 5902037"/>
                      <a:gd name="connsiteX2" fmla="*/ 1163788 w 3562598"/>
                      <a:gd name="connsiteY2" fmla="*/ 0 h 5902037"/>
                      <a:gd name="connsiteX3" fmla="*/ 1686297 w 3562598"/>
                      <a:gd name="connsiteY3" fmla="*/ 0 h 5902037"/>
                      <a:gd name="connsiteX4" fmla="*/ 2303808 w 3562598"/>
                      <a:gd name="connsiteY4" fmla="*/ 0 h 5902037"/>
                      <a:gd name="connsiteX5" fmla="*/ 2968820 w 3562598"/>
                      <a:gd name="connsiteY5" fmla="*/ 0 h 5902037"/>
                      <a:gd name="connsiteX6" fmla="*/ 3562598 w 3562598"/>
                      <a:gd name="connsiteY6" fmla="*/ 593778 h 5902037"/>
                      <a:gd name="connsiteX7" fmla="*/ 3562598 w 3562598"/>
                      <a:gd name="connsiteY7" fmla="*/ 1361565 h 5902037"/>
                      <a:gd name="connsiteX8" fmla="*/ 3562598 w 3562598"/>
                      <a:gd name="connsiteY8" fmla="*/ 1940773 h 5902037"/>
                      <a:gd name="connsiteX9" fmla="*/ 3562598 w 3562598"/>
                      <a:gd name="connsiteY9" fmla="*/ 2472835 h 5902037"/>
                      <a:gd name="connsiteX10" fmla="*/ 3562598 w 3562598"/>
                      <a:gd name="connsiteY10" fmla="*/ 3052043 h 5902037"/>
                      <a:gd name="connsiteX11" fmla="*/ 3562598 w 3562598"/>
                      <a:gd name="connsiteY11" fmla="*/ 3678396 h 5902037"/>
                      <a:gd name="connsiteX12" fmla="*/ 3562598 w 3562598"/>
                      <a:gd name="connsiteY12" fmla="*/ 4351893 h 5902037"/>
                      <a:gd name="connsiteX13" fmla="*/ 3562598 w 3562598"/>
                      <a:gd name="connsiteY13" fmla="*/ 5308259 h 5902037"/>
                      <a:gd name="connsiteX14" fmla="*/ 2968820 w 3562598"/>
                      <a:gd name="connsiteY14" fmla="*/ 5902037 h 5902037"/>
                      <a:gd name="connsiteX15" fmla="*/ 2375060 w 3562598"/>
                      <a:gd name="connsiteY15" fmla="*/ 5902037 h 5902037"/>
                      <a:gd name="connsiteX16" fmla="*/ 1757549 w 3562598"/>
                      <a:gd name="connsiteY16" fmla="*/ 5902037 h 5902037"/>
                      <a:gd name="connsiteX17" fmla="*/ 1187539 w 3562598"/>
                      <a:gd name="connsiteY17" fmla="*/ 5902037 h 5902037"/>
                      <a:gd name="connsiteX18" fmla="*/ 593778 w 3562598"/>
                      <a:gd name="connsiteY18" fmla="*/ 5902037 h 5902037"/>
                      <a:gd name="connsiteX19" fmla="*/ 0 w 3562598"/>
                      <a:gd name="connsiteY19" fmla="*/ 5308259 h 5902037"/>
                      <a:gd name="connsiteX20" fmla="*/ 0 w 3562598"/>
                      <a:gd name="connsiteY20" fmla="*/ 4634762 h 5902037"/>
                      <a:gd name="connsiteX21" fmla="*/ 0 w 3562598"/>
                      <a:gd name="connsiteY21" fmla="*/ 3866975 h 5902037"/>
                      <a:gd name="connsiteX22" fmla="*/ 0 w 3562598"/>
                      <a:gd name="connsiteY22" fmla="*/ 3193478 h 5902037"/>
                      <a:gd name="connsiteX23" fmla="*/ 0 w 3562598"/>
                      <a:gd name="connsiteY23" fmla="*/ 2425691 h 5902037"/>
                      <a:gd name="connsiteX24" fmla="*/ 0 w 3562598"/>
                      <a:gd name="connsiteY24" fmla="*/ 1799338 h 5902037"/>
                      <a:gd name="connsiteX25" fmla="*/ 0 w 3562598"/>
                      <a:gd name="connsiteY25" fmla="*/ 1220130 h 5902037"/>
                      <a:gd name="connsiteX26" fmla="*/ 0 w 3562598"/>
                      <a:gd name="connsiteY26" fmla="*/ 593778 h 5902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562598" h="5902037" fill="none" extrusionOk="0">
                        <a:moveTo>
                          <a:pt x="0" y="593778"/>
                        </a:moveTo>
                        <a:cubicBezTo>
                          <a:pt x="-2535" y="213242"/>
                          <a:pt x="297145" y="19720"/>
                          <a:pt x="593778" y="0"/>
                        </a:cubicBezTo>
                        <a:cubicBezTo>
                          <a:pt x="871756" y="27465"/>
                          <a:pt x="949958" y="20184"/>
                          <a:pt x="1163788" y="0"/>
                        </a:cubicBezTo>
                        <a:cubicBezTo>
                          <a:pt x="1377618" y="-20184"/>
                          <a:pt x="1496751" y="6639"/>
                          <a:pt x="1686297" y="0"/>
                        </a:cubicBezTo>
                        <a:cubicBezTo>
                          <a:pt x="1875843" y="-6639"/>
                          <a:pt x="2176341" y="-28309"/>
                          <a:pt x="2303808" y="0"/>
                        </a:cubicBezTo>
                        <a:cubicBezTo>
                          <a:pt x="2431275" y="28309"/>
                          <a:pt x="2636710" y="21609"/>
                          <a:pt x="2968820" y="0"/>
                        </a:cubicBezTo>
                        <a:cubicBezTo>
                          <a:pt x="3265855" y="17327"/>
                          <a:pt x="3578217" y="308161"/>
                          <a:pt x="3562598" y="593778"/>
                        </a:cubicBezTo>
                        <a:cubicBezTo>
                          <a:pt x="3570827" y="911435"/>
                          <a:pt x="3541426" y="1142795"/>
                          <a:pt x="3562598" y="1361565"/>
                        </a:cubicBezTo>
                        <a:cubicBezTo>
                          <a:pt x="3583770" y="1580335"/>
                          <a:pt x="3554654" y="1651962"/>
                          <a:pt x="3562598" y="1940773"/>
                        </a:cubicBezTo>
                        <a:cubicBezTo>
                          <a:pt x="3570542" y="2229584"/>
                          <a:pt x="3567134" y="2362886"/>
                          <a:pt x="3562598" y="2472835"/>
                        </a:cubicBezTo>
                        <a:cubicBezTo>
                          <a:pt x="3558062" y="2582784"/>
                          <a:pt x="3552677" y="2906926"/>
                          <a:pt x="3562598" y="3052043"/>
                        </a:cubicBezTo>
                        <a:cubicBezTo>
                          <a:pt x="3572519" y="3197160"/>
                          <a:pt x="3578344" y="3401173"/>
                          <a:pt x="3562598" y="3678396"/>
                        </a:cubicBezTo>
                        <a:cubicBezTo>
                          <a:pt x="3546852" y="3955619"/>
                          <a:pt x="3577059" y="4113827"/>
                          <a:pt x="3562598" y="4351893"/>
                        </a:cubicBezTo>
                        <a:cubicBezTo>
                          <a:pt x="3548137" y="4589959"/>
                          <a:pt x="3547241" y="5045758"/>
                          <a:pt x="3562598" y="5308259"/>
                        </a:cubicBezTo>
                        <a:cubicBezTo>
                          <a:pt x="3585386" y="5694767"/>
                          <a:pt x="3322761" y="5914135"/>
                          <a:pt x="2968820" y="5902037"/>
                        </a:cubicBezTo>
                        <a:cubicBezTo>
                          <a:pt x="2724011" y="5882856"/>
                          <a:pt x="2620968" y="5931074"/>
                          <a:pt x="2375060" y="5902037"/>
                        </a:cubicBezTo>
                        <a:cubicBezTo>
                          <a:pt x="2129152" y="5873000"/>
                          <a:pt x="2023500" y="5885534"/>
                          <a:pt x="1757549" y="5902037"/>
                        </a:cubicBezTo>
                        <a:cubicBezTo>
                          <a:pt x="1491598" y="5918540"/>
                          <a:pt x="1386177" y="5883582"/>
                          <a:pt x="1187539" y="5902037"/>
                        </a:cubicBezTo>
                        <a:cubicBezTo>
                          <a:pt x="988901" y="5920493"/>
                          <a:pt x="890222" y="5880884"/>
                          <a:pt x="593778" y="5902037"/>
                        </a:cubicBezTo>
                        <a:cubicBezTo>
                          <a:pt x="267452" y="5975276"/>
                          <a:pt x="6896" y="5630006"/>
                          <a:pt x="0" y="5308259"/>
                        </a:cubicBezTo>
                        <a:cubicBezTo>
                          <a:pt x="2396" y="4977493"/>
                          <a:pt x="-15541" y="4888457"/>
                          <a:pt x="0" y="4634762"/>
                        </a:cubicBezTo>
                        <a:cubicBezTo>
                          <a:pt x="15541" y="4381067"/>
                          <a:pt x="-949" y="4029760"/>
                          <a:pt x="0" y="3866975"/>
                        </a:cubicBezTo>
                        <a:cubicBezTo>
                          <a:pt x="949" y="3704190"/>
                          <a:pt x="-17192" y="3522789"/>
                          <a:pt x="0" y="3193478"/>
                        </a:cubicBezTo>
                        <a:cubicBezTo>
                          <a:pt x="17192" y="2864167"/>
                          <a:pt x="-34470" y="2608666"/>
                          <a:pt x="0" y="2425691"/>
                        </a:cubicBezTo>
                        <a:cubicBezTo>
                          <a:pt x="34470" y="2242716"/>
                          <a:pt x="-20712" y="2005658"/>
                          <a:pt x="0" y="1799338"/>
                        </a:cubicBezTo>
                        <a:cubicBezTo>
                          <a:pt x="20712" y="1593018"/>
                          <a:pt x="26321" y="1444964"/>
                          <a:pt x="0" y="1220130"/>
                        </a:cubicBezTo>
                        <a:cubicBezTo>
                          <a:pt x="-26321" y="995296"/>
                          <a:pt x="-12132" y="774442"/>
                          <a:pt x="0" y="593778"/>
                        </a:cubicBezTo>
                        <a:close/>
                      </a:path>
                      <a:path w="3562598" h="5902037" stroke="0" extrusionOk="0">
                        <a:moveTo>
                          <a:pt x="0" y="593778"/>
                        </a:moveTo>
                        <a:cubicBezTo>
                          <a:pt x="-13539" y="257492"/>
                          <a:pt x="234006" y="11949"/>
                          <a:pt x="593778" y="0"/>
                        </a:cubicBezTo>
                        <a:cubicBezTo>
                          <a:pt x="869948" y="-22802"/>
                          <a:pt x="1090131" y="-9497"/>
                          <a:pt x="1235039" y="0"/>
                        </a:cubicBezTo>
                        <a:cubicBezTo>
                          <a:pt x="1379947" y="9497"/>
                          <a:pt x="1538053" y="-17692"/>
                          <a:pt x="1805049" y="0"/>
                        </a:cubicBezTo>
                        <a:cubicBezTo>
                          <a:pt x="2072045" y="17692"/>
                          <a:pt x="2115857" y="6463"/>
                          <a:pt x="2351309" y="0"/>
                        </a:cubicBezTo>
                        <a:cubicBezTo>
                          <a:pt x="2586761" y="-6463"/>
                          <a:pt x="2814296" y="13558"/>
                          <a:pt x="2968820" y="0"/>
                        </a:cubicBezTo>
                        <a:cubicBezTo>
                          <a:pt x="3319293" y="-46383"/>
                          <a:pt x="3527412" y="260455"/>
                          <a:pt x="3562598" y="593778"/>
                        </a:cubicBezTo>
                        <a:cubicBezTo>
                          <a:pt x="3565479" y="780744"/>
                          <a:pt x="3555223" y="1031539"/>
                          <a:pt x="3562598" y="1267275"/>
                        </a:cubicBezTo>
                        <a:cubicBezTo>
                          <a:pt x="3569973" y="1503011"/>
                          <a:pt x="3525337" y="1744586"/>
                          <a:pt x="3562598" y="2035062"/>
                        </a:cubicBezTo>
                        <a:cubicBezTo>
                          <a:pt x="3599859" y="2325538"/>
                          <a:pt x="3586142" y="2360682"/>
                          <a:pt x="3562598" y="2567125"/>
                        </a:cubicBezTo>
                        <a:cubicBezTo>
                          <a:pt x="3539054" y="2773568"/>
                          <a:pt x="3554854" y="2946588"/>
                          <a:pt x="3562598" y="3240622"/>
                        </a:cubicBezTo>
                        <a:cubicBezTo>
                          <a:pt x="3570342" y="3534656"/>
                          <a:pt x="3569436" y="3739759"/>
                          <a:pt x="3562598" y="3914120"/>
                        </a:cubicBezTo>
                        <a:cubicBezTo>
                          <a:pt x="3555760" y="4088481"/>
                          <a:pt x="3564141" y="4328067"/>
                          <a:pt x="3562598" y="4540472"/>
                        </a:cubicBezTo>
                        <a:cubicBezTo>
                          <a:pt x="3561055" y="4752877"/>
                          <a:pt x="3554414" y="4933650"/>
                          <a:pt x="3562598" y="5308259"/>
                        </a:cubicBezTo>
                        <a:cubicBezTo>
                          <a:pt x="3609324" y="5578188"/>
                          <a:pt x="3271271" y="5892186"/>
                          <a:pt x="2968820" y="5902037"/>
                        </a:cubicBezTo>
                        <a:cubicBezTo>
                          <a:pt x="2747973" y="5919278"/>
                          <a:pt x="2576851" y="5883146"/>
                          <a:pt x="2375060" y="5902037"/>
                        </a:cubicBezTo>
                        <a:cubicBezTo>
                          <a:pt x="2173269" y="5920928"/>
                          <a:pt x="2035360" y="5882202"/>
                          <a:pt x="1733798" y="5902037"/>
                        </a:cubicBezTo>
                        <a:cubicBezTo>
                          <a:pt x="1432236" y="5921872"/>
                          <a:pt x="1427177" y="5903291"/>
                          <a:pt x="1140038" y="5902037"/>
                        </a:cubicBezTo>
                        <a:cubicBezTo>
                          <a:pt x="852899" y="5900783"/>
                          <a:pt x="784398" y="5908161"/>
                          <a:pt x="593778" y="5902037"/>
                        </a:cubicBezTo>
                        <a:cubicBezTo>
                          <a:pt x="245585" y="5902871"/>
                          <a:pt x="39410" y="5565151"/>
                          <a:pt x="0" y="5308259"/>
                        </a:cubicBezTo>
                        <a:cubicBezTo>
                          <a:pt x="6696" y="4997011"/>
                          <a:pt x="28957" y="4803896"/>
                          <a:pt x="0" y="4587617"/>
                        </a:cubicBezTo>
                        <a:cubicBezTo>
                          <a:pt x="-28957" y="4371338"/>
                          <a:pt x="14081" y="4175586"/>
                          <a:pt x="0" y="4008409"/>
                        </a:cubicBezTo>
                        <a:cubicBezTo>
                          <a:pt x="-14081" y="3841232"/>
                          <a:pt x="-19912" y="3512714"/>
                          <a:pt x="0" y="3334912"/>
                        </a:cubicBezTo>
                        <a:cubicBezTo>
                          <a:pt x="19912" y="3157110"/>
                          <a:pt x="23916" y="3038429"/>
                          <a:pt x="0" y="2802849"/>
                        </a:cubicBezTo>
                        <a:cubicBezTo>
                          <a:pt x="-23916" y="2567269"/>
                          <a:pt x="2702" y="2500418"/>
                          <a:pt x="0" y="2270786"/>
                        </a:cubicBezTo>
                        <a:cubicBezTo>
                          <a:pt x="-2702" y="2041154"/>
                          <a:pt x="13768" y="1867069"/>
                          <a:pt x="0" y="1597289"/>
                        </a:cubicBezTo>
                        <a:cubicBezTo>
                          <a:pt x="-13768" y="1327509"/>
                          <a:pt x="17511" y="917682"/>
                          <a:pt x="0" y="593778"/>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endParaRPr lang="sv-SE" sz="1400" b="1" i="0" dirty="0">
              <a:solidFill>
                <a:srgbClr val="000000"/>
              </a:solidFill>
              <a:effectLst/>
              <a:latin typeface="Calibri (brödtext)"/>
              <a:ea typeface="ＭＳ 明朝" panose="02020609040205080304" pitchFamily="49" charset="-128"/>
            </a:endParaRPr>
          </a:p>
          <a:p>
            <a:pPr algn="l" rtl="0" fontAlgn="base"/>
            <a:endParaRPr lang="sv-SE" sz="1400" b="1" dirty="0">
              <a:solidFill>
                <a:srgbClr val="000000"/>
              </a:solidFill>
              <a:latin typeface="Calibri (brödtext)"/>
              <a:ea typeface="ＭＳ 明朝" panose="02020609040205080304" pitchFamily="49" charset="-128"/>
            </a:endParaRPr>
          </a:p>
          <a:p>
            <a:pPr algn="l" rtl="0" fontAlgn="base"/>
            <a:r>
              <a:rPr lang="sv-SE" sz="1400" b="1" i="0" dirty="0">
                <a:solidFill>
                  <a:srgbClr val="000000"/>
                </a:solidFill>
                <a:effectLst/>
                <a:latin typeface="Calibri (brödtext)"/>
                <a:ea typeface="ＭＳ 明朝" panose="02020609040205080304" pitchFamily="49" charset="-128"/>
              </a:rPr>
              <a:t>Exempel på mindre tydligt uttryckta roller: </a:t>
            </a:r>
          </a:p>
          <a:p>
            <a:pPr algn="l" rtl="0" fontAlgn="base"/>
            <a:endParaRPr lang="sv-SE" sz="1400" b="0" i="0" dirty="0">
              <a:solidFill>
                <a:srgbClr val="000000"/>
              </a:solidFill>
              <a:effectLst/>
              <a:latin typeface="Calibri (brödtext)"/>
              <a:ea typeface="ＭＳ 明朝" panose="02020609040205080304" pitchFamily="49" charset="-128"/>
            </a:endParaRP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Tystlåtna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Pratsamma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Som tar initiativ och kommer med idéer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Skämtar och löser upp spänningar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Klargör och konkretiserar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Genomför uppgifter och beslut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Samordnar och strukturerar andras beteenden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Ifrågasätter beslut och lösningar på problem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Bedömer och utvärderar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Håller på regler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Avslutar och ser till att uppgifterna blir lösta i tid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Bekräftar och uppmuntrar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Hanterar konflikter och löser problem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Dominerar och bestämmer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Skapar kompromisser </a:t>
            </a:r>
          </a:p>
          <a:p>
            <a:endParaRPr lang="sv-SE" sz="1400" dirty="0">
              <a:latin typeface="Calibri (brödtext)"/>
            </a:endParaRPr>
          </a:p>
        </p:txBody>
      </p:sp>
      <p:sp>
        <p:nvSpPr>
          <p:cNvPr id="5" name="textruta 4">
            <a:extLst>
              <a:ext uri="{FF2B5EF4-FFF2-40B4-BE49-F238E27FC236}">
                <a16:creationId xmlns:a16="http://schemas.microsoft.com/office/drawing/2014/main" id="{B1C3070C-4488-4215-A2E1-D4016CE723A1}"/>
              </a:ext>
            </a:extLst>
          </p:cNvPr>
          <p:cNvSpPr txBox="1"/>
          <p:nvPr/>
        </p:nvSpPr>
        <p:spPr>
          <a:xfrm>
            <a:off x="653143" y="3075708"/>
            <a:ext cx="3253840" cy="923330"/>
          </a:xfrm>
          <a:prstGeom prst="rect">
            <a:avLst/>
          </a:prstGeom>
          <a:noFill/>
        </p:spPr>
        <p:txBody>
          <a:bodyPr wrap="square" rtlCol="0">
            <a:spAutoFit/>
          </a:bodyPr>
          <a:lstStyle/>
          <a:p>
            <a:r>
              <a:rPr lang="sv-SE" dirty="0"/>
              <a:t>Innehållet i en relation som är tillräckligt strukturerad för att få ett namn</a:t>
            </a:r>
          </a:p>
        </p:txBody>
      </p:sp>
    </p:spTree>
    <p:extLst>
      <p:ext uri="{BB962C8B-B14F-4D97-AF65-F5344CB8AC3E}">
        <p14:creationId xmlns:p14="http://schemas.microsoft.com/office/powerpoint/2010/main" val="3630942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1CEEC4-776F-4037-94B8-BEC4F2FA9C9D}"/>
              </a:ext>
            </a:extLst>
          </p:cNvPr>
          <p:cNvSpPr>
            <a:spLocks noGrp="1"/>
          </p:cNvSpPr>
          <p:nvPr>
            <p:ph type="title"/>
          </p:nvPr>
        </p:nvSpPr>
        <p:spPr>
          <a:xfrm>
            <a:off x="755650" y="766763"/>
            <a:ext cx="3945303" cy="1430338"/>
          </a:xfrm>
        </p:spPr>
        <p:txBody>
          <a:bodyPr>
            <a:normAutofit/>
          </a:bodyPr>
          <a:lstStyle/>
          <a:p>
            <a:r>
              <a:rPr lang="sv-SE" dirty="0"/>
              <a:t>Analys av gruppens samlade resurser </a:t>
            </a:r>
          </a:p>
        </p:txBody>
      </p:sp>
      <p:sp>
        <p:nvSpPr>
          <p:cNvPr id="5" name="textruta 4">
            <a:extLst>
              <a:ext uri="{FF2B5EF4-FFF2-40B4-BE49-F238E27FC236}">
                <a16:creationId xmlns:a16="http://schemas.microsoft.com/office/drawing/2014/main" id="{5F5F3D99-1C92-4EDF-B6FA-F6C162510C98}"/>
              </a:ext>
            </a:extLst>
          </p:cNvPr>
          <p:cNvSpPr txBox="1"/>
          <p:nvPr/>
        </p:nvSpPr>
        <p:spPr>
          <a:xfrm>
            <a:off x="0" y="5917310"/>
            <a:ext cx="2976965" cy="369332"/>
          </a:xfrm>
          <a:prstGeom prst="rect">
            <a:avLst/>
          </a:prstGeom>
          <a:noFill/>
        </p:spPr>
        <p:txBody>
          <a:bodyPr wrap="square">
            <a:spAutoFit/>
          </a:bodyPr>
          <a:lstStyle/>
          <a:p>
            <a:r>
              <a:rPr lang="sv-SE" sz="1800" b="0" i="0" dirty="0">
                <a:solidFill>
                  <a:srgbClr val="000000"/>
                </a:solidFill>
                <a:effectLst/>
                <a:latin typeface="Segoe UI Symbol" panose="020B0502040204020203" pitchFamily="34" charset="0"/>
              </a:rPr>
              <a:t>✪</a:t>
            </a:r>
            <a:r>
              <a:rPr lang="sv-SE" sz="1800" b="0" i="0" dirty="0">
                <a:solidFill>
                  <a:srgbClr val="000000"/>
                </a:solidFill>
                <a:effectLst/>
                <a:latin typeface="Calibri" panose="020F0502020204030204" pitchFamily="34" charset="0"/>
              </a:rPr>
              <a:t> Från </a:t>
            </a:r>
            <a:r>
              <a:rPr lang="sv-SE" sz="1800" b="0" i="0" dirty="0" err="1">
                <a:solidFill>
                  <a:srgbClr val="000000"/>
                </a:solidFill>
                <a:effectLst/>
                <a:latin typeface="Calibri" panose="020F0502020204030204" pitchFamily="34" charset="0"/>
              </a:rPr>
              <a:t>PeaceWorks</a:t>
            </a:r>
            <a:r>
              <a:rPr lang="sv-SE" sz="1800" b="0" i="0" dirty="0">
                <a:solidFill>
                  <a:srgbClr val="000000"/>
                </a:solidFill>
                <a:effectLst/>
                <a:latin typeface="Calibri" panose="020F0502020204030204" pitchFamily="34" charset="0"/>
              </a:rPr>
              <a:t> bok </a:t>
            </a:r>
            <a:r>
              <a:rPr lang="sv-SE" sz="1800" b="0" i="1" dirty="0">
                <a:solidFill>
                  <a:srgbClr val="000000"/>
                </a:solidFill>
                <a:effectLst/>
                <a:latin typeface="Calibri" panose="020F0502020204030204" pitchFamily="34" charset="0"/>
              </a:rPr>
              <a:t>DRIV</a:t>
            </a:r>
          </a:p>
        </p:txBody>
      </p:sp>
      <p:sp>
        <p:nvSpPr>
          <p:cNvPr id="7" name="Rektangel: rundade hörn 6">
            <a:extLst>
              <a:ext uri="{FF2B5EF4-FFF2-40B4-BE49-F238E27FC236}">
                <a16:creationId xmlns:a16="http://schemas.microsoft.com/office/drawing/2014/main" id="{B1B790AE-8D39-4C45-8142-56312B2AA047}"/>
              </a:ext>
            </a:extLst>
          </p:cNvPr>
          <p:cNvSpPr/>
          <p:nvPr/>
        </p:nvSpPr>
        <p:spPr>
          <a:xfrm>
            <a:off x="5237018" y="225631"/>
            <a:ext cx="3693225" cy="5902037"/>
          </a:xfrm>
          <a:prstGeom prst="roundRect">
            <a:avLst/>
          </a:prstGeom>
          <a:solidFill>
            <a:srgbClr val="D7D2D3"/>
          </a:solidFill>
          <a:ln w="44450">
            <a:solidFill>
              <a:srgbClr val="642A3F"/>
            </a:solidFill>
            <a:prstDash val="sysDot"/>
            <a:extLst>
              <a:ext uri="{C807C97D-BFC1-408E-A445-0C87EB9F89A2}">
                <ask:lineSketchStyleProps xmlns:ask="http://schemas.microsoft.com/office/drawing/2018/sketchyshapes" sd="1219033472">
                  <a:custGeom>
                    <a:avLst/>
                    <a:gdLst>
                      <a:gd name="connsiteX0" fmla="*/ 0 w 3562598"/>
                      <a:gd name="connsiteY0" fmla="*/ 593778 h 5902037"/>
                      <a:gd name="connsiteX1" fmla="*/ 593778 w 3562598"/>
                      <a:gd name="connsiteY1" fmla="*/ 0 h 5902037"/>
                      <a:gd name="connsiteX2" fmla="*/ 1163788 w 3562598"/>
                      <a:gd name="connsiteY2" fmla="*/ 0 h 5902037"/>
                      <a:gd name="connsiteX3" fmla="*/ 1686297 w 3562598"/>
                      <a:gd name="connsiteY3" fmla="*/ 0 h 5902037"/>
                      <a:gd name="connsiteX4" fmla="*/ 2303808 w 3562598"/>
                      <a:gd name="connsiteY4" fmla="*/ 0 h 5902037"/>
                      <a:gd name="connsiteX5" fmla="*/ 2968820 w 3562598"/>
                      <a:gd name="connsiteY5" fmla="*/ 0 h 5902037"/>
                      <a:gd name="connsiteX6" fmla="*/ 3562598 w 3562598"/>
                      <a:gd name="connsiteY6" fmla="*/ 593778 h 5902037"/>
                      <a:gd name="connsiteX7" fmla="*/ 3562598 w 3562598"/>
                      <a:gd name="connsiteY7" fmla="*/ 1361565 h 5902037"/>
                      <a:gd name="connsiteX8" fmla="*/ 3562598 w 3562598"/>
                      <a:gd name="connsiteY8" fmla="*/ 1940773 h 5902037"/>
                      <a:gd name="connsiteX9" fmla="*/ 3562598 w 3562598"/>
                      <a:gd name="connsiteY9" fmla="*/ 2472835 h 5902037"/>
                      <a:gd name="connsiteX10" fmla="*/ 3562598 w 3562598"/>
                      <a:gd name="connsiteY10" fmla="*/ 3052043 h 5902037"/>
                      <a:gd name="connsiteX11" fmla="*/ 3562598 w 3562598"/>
                      <a:gd name="connsiteY11" fmla="*/ 3678396 h 5902037"/>
                      <a:gd name="connsiteX12" fmla="*/ 3562598 w 3562598"/>
                      <a:gd name="connsiteY12" fmla="*/ 4351893 h 5902037"/>
                      <a:gd name="connsiteX13" fmla="*/ 3562598 w 3562598"/>
                      <a:gd name="connsiteY13" fmla="*/ 5308259 h 5902037"/>
                      <a:gd name="connsiteX14" fmla="*/ 2968820 w 3562598"/>
                      <a:gd name="connsiteY14" fmla="*/ 5902037 h 5902037"/>
                      <a:gd name="connsiteX15" fmla="*/ 2375060 w 3562598"/>
                      <a:gd name="connsiteY15" fmla="*/ 5902037 h 5902037"/>
                      <a:gd name="connsiteX16" fmla="*/ 1757549 w 3562598"/>
                      <a:gd name="connsiteY16" fmla="*/ 5902037 h 5902037"/>
                      <a:gd name="connsiteX17" fmla="*/ 1187539 w 3562598"/>
                      <a:gd name="connsiteY17" fmla="*/ 5902037 h 5902037"/>
                      <a:gd name="connsiteX18" fmla="*/ 593778 w 3562598"/>
                      <a:gd name="connsiteY18" fmla="*/ 5902037 h 5902037"/>
                      <a:gd name="connsiteX19" fmla="*/ 0 w 3562598"/>
                      <a:gd name="connsiteY19" fmla="*/ 5308259 h 5902037"/>
                      <a:gd name="connsiteX20" fmla="*/ 0 w 3562598"/>
                      <a:gd name="connsiteY20" fmla="*/ 4634762 h 5902037"/>
                      <a:gd name="connsiteX21" fmla="*/ 0 w 3562598"/>
                      <a:gd name="connsiteY21" fmla="*/ 3866975 h 5902037"/>
                      <a:gd name="connsiteX22" fmla="*/ 0 w 3562598"/>
                      <a:gd name="connsiteY22" fmla="*/ 3193478 h 5902037"/>
                      <a:gd name="connsiteX23" fmla="*/ 0 w 3562598"/>
                      <a:gd name="connsiteY23" fmla="*/ 2425691 h 5902037"/>
                      <a:gd name="connsiteX24" fmla="*/ 0 w 3562598"/>
                      <a:gd name="connsiteY24" fmla="*/ 1799338 h 5902037"/>
                      <a:gd name="connsiteX25" fmla="*/ 0 w 3562598"/>
                      <a:gd name="connsiteY25" fmla="*/ 1220130 h 5902037"/>
                      <a:gd name="connsiteX26" fmla="*/ 0 w 3562598"/>
                      <a:gd name="connsiteY26" fmla="*/ 593778 h 5902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562598" h="5902037" fill="none" extrusionOk="0">
                        <a:moveTo>
                          <a:pt x="0" y="593778"/>
                        </a:moveTo>
                        <a:cubicBezTo>
                          <a:pt x="-2535" y="213242"/>
                          <a:pt x="297145" y="19720"/>
                          <a:pt x="593778" y="0"/>
                        </a:cubicBezTo>
                        <a:cubicBezTo>
                          <a:pt x="871756" y="27465"/>
                          <a:pt x="949958" y="20184"/>
                          <a:pt x="1163788" y="0"/>
                        </a:cubicBezTo>
                        <a:cubicBezTo>
                          <a:pt x="1377618" y="-20184"/>
                          <a:pt x="1496751" y="6639"/>
                          <a:pt x="1686297" y="0"/>
                        </a:cubicBezTo>
                        <a:cubicBezTo>
                          <a:pt x="1875843" y="-6639"/>
                          <a:pt x="2176341" y="-28309"/>
                          <a:pt x="2303808" y="0"/>
                        </a:cubicBezTo>
                        <a:cubicBezTo>
                          <a:pt x="2431275" y="28309"/>
                          <a:pt x="2636710" y="21609"/>
                          <a:pt x="2968820" y="0"/>
                        </a:cubicBezTo>
                        <a:cubicBezTo>
                          <a:pt x="3265855" y="17327"/>
                          <a:pt x="3578217" y="308161"/>
                          <a:pt x="3562598" y="593778"/>
                        </a:cubicBezTo>
                        <a:cubicBezTo>
                          <a:pt x="3570827" y="911435"/>
                          <a:pt x="3541426" y="1142795"/>
                          <a:pt x="3562598" y="1361565"/>
                        </a:cubicBezTo>
                        <a:cubicBezTo>
                          <a:pt x="3583770" y="1580335"/>
                          <a:pt x="3554654" y="1651962"/>
                          <a:pt x="3562598" y="1940773"/>
                        </a:cubicBezTo>
                        <a:cubicBezTo>
                          <a:pt x="3570542" y="2229584"/>
                          <a:pt x="3567134" y="2362886"/>
                          <a:pt x="3562598" y="2472835"/>
                        </a:cubicBezTo>
                        <a:cubicBezTo>
                          <a:pt x="3558062" y="2582784"/>
                          <a:pt x="3552677" y="2906926"/>
                          <a:pt x="3562598" y="3052043"/>
                        </a:cubicBezTo>
                        <a:cubicBezTo>
                          <a:pt x="3572519" y="3197160"/>
                          <a:pt x="3578344" y="3401173"/>
                          <a:pt x="3562598" y="3678396"/>
                        </a:cubicBezTo>
                        <a:cubicBezTo>
                          <a:pt x="3546852" y="3955619"/>
                          <a:pt x="3577059" y="4113827"/>
                          <a:pt x="3562598" y="4351893"/>
                        </a:cubicBezTo>
                        <a:cubicBezTo>
                          <a:pt x="3548137" y="4589959"/>
                          <a:pt x="3547241" y="5045758"/>
                          <a:pt x="3562598" y="5308259"/>
                        </a:cubicBezTo>
                        <a:cubicBezTo>
                          <a:pt x="3585386" y="5694767"/>
                          <a:pt x="3322761" y="5914135"/>
                          <a:pt x="2968820" y="5902037"/>
                        </a:cubicBezTo>
                        <a:cubicBezTo>
                          <a:pt x="2724011" y="5882856"/>
                          <a:pt x="2620968" y="5931074"/>
                          <a:pt x="2375060" y="5902037"/>
                        </a:cubicBezTo>
                        <a:cubicBezTo>
                          <a:pt x="2129152" y="5873000"/>
                          <a:pt x="2023500" y="5885534"/>
                          <a:pt x="1757549" y="5902037"/>
                        </a:cubicBezTo>
                        <a:cubicBezTo>
                          <a:pt x="1491598" y="5918540"/>
                          <a:pt x="1386177" y="5883582"/>
                          <a:pt x="1187539" y="5902037"/>
                        </a:cubicBezTo>
                        <a:cubicBezTo>
                          <a:pt x="988901" y="5920493"/>
                          <a:pt x="890222" y="5880884"/>
                          <a:pt x="593778" y="5902037"/>
                        </a:cubicBezTo>
                        <a:cubicBezTo>
                          <a:pt x="267452" y="5975276"/>
                          <a:pt x="6896" y="5630006"/>
                          <a:pt x="0" y="5308259"/>
                        </a:cubicBezTo>
                        <a:cubicBezTo>
                          <a:pt x="2396" y="4977493"/>
                          <a:pt x="-15541" y="4888457"/>
                          <a:pt x="0" y="4634762"/>
                        </a:cubicBezTo>
                        <a:cubicBezTo>
                          <a:pt x="15541" y="4381067"/>
                          <a:pt x="-949" y="4029760"/>
                          <a:pt x="0" y="3866975"/>
                        </a:cubicBezTo>
                        <a:cubicBezTo>
                          <a:pt x="949" y="3704190"/>
                          <a:pt x="-17192" y="3522789"/>
                          <a:pt x="0" y="3193478"/>
                        </a:cubicBezTo>
                        <a:cubicBezTo>
                          <a:pt x="17192" y="2864167"/>
                          <a:pt x="-34470" y="2608666"/>
                          <a:pt x="0" y="2425691"/>
                        </a:cubicBezTo>
                        <a:cubicBezTo>
                          <a:pt x="34470" y="2242716"/>
                          <a:pt x="-20712" y="2005658"/>
                          <a:pt x="0" y="1799338"/>
                        </a:cubicBezTo>
                        <a:cubicBezTo>
                          <a:pt x="20712" y="1593018"/>
                          <a:pt x="26321" y="1444964"/>
                          <a:pt x="0" y="1220130"/>
                        </a:cubicBezTo>
                        <a:cubicBezTo>
                          <a:pt x="-26321" y="995296"/>
                          <a:pt x="-12132" y="774442"/>
                          <a:pt x="0" y="593778"/>
                        </a:cubicBezTo>
                        <a:close/>
                      </a:path>
                      <a:path w="3562598" h="5902037" stroke="0" extrusionOk="0">
                        <a:moveTo>
                          <a:pt x="0" y="593778"/>
                        </a:moveTo>
                        <a:cubicBezTo>
                          <a:pt x="-13539" y="257492"/>
                          <a:pt x="234006" y="11949"/>
                          <a:pt x="593778" y="0"/>
                        </a:cubicBezTo>
                        <a:cubicBezTo>
                          <a:pt x="869948" y="-22802"/>
                          <a:pt x="1090131" y="-9497"/>
                          <a:pt x="1235039" y="0"/>
                        </a:cubicBezTo>
                        <a:cubicBezTo>
                          <a:pt x="1379947" y="9497"/>
                          <a:pt x="1538053" y="-17692"/>
                          <a:pt x="1805049" y="0"/>
                        </a:cubicBezTo>
                        <a:cubicBezTo>
                          <a:pt x="2072045" y="17692"/>
                          <a:pt x="2115857" y="6463"/>
                          <a:pt x="2351309" y="0"/>
                        </a:cubicBezTo>
                        <a:cubicBezTo>
                          <a:pt x="2586761" y="-6463"/>
                          <a:pt x="2814296" y="13558"/>
                          <a:pt x="2968820" y="0"/>
                        </a:cubicBezTo>
                        <a:cubicBezTo>
                          <a:pt x="3319293" y="-46383"/>
                          <a:pt x="3527412" y="260455"/>
                          <a:pt x="3562598" y="593778"/>
                        </a:cubicBezTo>
                        <a:cubicBezTo>
                          <a:pt x="3565479" y="780744"/>
                          <a:pt x="3555223" y="1031539"/>
                          <a:pt x="3562598" y="1267275"/>
                        </a:cubicBezTo>
                        <a:cubicBezTo>
                          <a:pt x="3569973" y="1503011"/>
                          <a:pt x="3525337" y="1744586"/>
                          <a:pt x="3562598" y="2035062"/>
                        </a:cubicBezTo>
                        <a:cubicBezTo>
                          <a:pt x="3599859" y="2325538"/>
                          <a:pt x="3586142" y="2360682"/>
                          <a:pt x="3562598" y="2567125"/>
                        </a:cubicBezTo>
                        <a:cubicBezTo>
                          <a:pt x="3539054" y="2773568"/>
                          <a:pt x="3554854" y="2946588"/>
                          <a:pt x="3562598" y="3240622"/>
                        </a:cubicBezTo>
                        <a:cubicBezTo>
                          <a:pt x="3570342" y="3534656"/>
                          <a:pt x="3569436" y="3739759"/>
                          <a:pt x="3562598" y="3914120"/>
                        </a:cubicBezTo>
                        <a:cubicBezTo>
                          <a:pt x="3555760" y="4088481"/>
                          <a:pt x="3564141" y="4328067"/>
                          <a:pt x="3562598" y="4540472"/>
                        </a:cubicBezTo>
                        <a:cubicBezTo>
                          <a:pt x="3561055" y="4752877"/>
                          <a:pt x="3554414" y="4933650"/>
                          <a:pt x="3562598" y="5308259"/>
                        </a:cubicBezTo>
                        <a:cubicBezTo>
                          <a:pt x="3609324" y="5578188"/>
                          <a:pt x="3271271" y="5892186"/>
                          <a:pt x="2968820" y="5902037"/>
                        </a:cubicBezTo>
                        <a:cubicBezTo>
                          <a:pt x="2747973" y="5919278"/>
                          <a:pt x="2576851" y="5883146"/>
                          <a:pt x="2375060" y="5902037"/>
                        </a:cubicBezTo>
                        <a:cubicBezTo>
                          <a:pt x="2173269" y="5920928"/>
                          <a:pt x="2035360" y="5882202"/>
                          <a:pt x="1733798" y="5902037"/>
                        </a:cubicBezTo>
                        <a:cubicBezTo>
                          <a:pt x="1432236" y="5921872"/>
                          <a:pt x="1427177" y="5903291"/>
                          <a:pt x="1140038" y="5902037"/>
                        </a:cubicBezTo>
                        <a:cubicBezTo>
                          <a:pt x="852899" y="5900783"/>
                          <a:pt x="784398" y="5908161"/>
                          <a:pt x="593778" y="5902037"/>
                        </a:cubicBezTo>
                        <a:cubicBezTo>
                          <a:pt x="245585" y="5902871"/>
                          <a:pt x="39410" y="5565151"/>
                          <a:pt x="0" y="5308259"/>
                        </a:cubicBezTo>
                        <a:cubicBezTo>
                          <a:pt x="6696" y="4997011"/>
                          <a:pt x="28957" y="4803896"/>
                          <a:pt x="0" y="4587617"/>
                        </a:cubicBezTo>
                        <a:cubicBezTo>
                          <a:pt x="-28957" y="4371338"/>
                          <a:pt x="14081" y="4175586"/>
                          <a:pt x="0" y="4008409"/>
                        </a:cubicBezTo>
                        <a:cubicBezTo>
                          <a:pt x="-14081" y="3841232"/>
                          <a:pt x="-19912" y="3512714"/>
                          <a:pt x="0" y="3334912"/>
                        </a:cubicBezTo>
                        <a:cubicBezTo>
                          <a:pt x="19912" y="3157110"/>
                          <a:pt x="23916" y="3038429"/>
                          <a:pt x="0" y="2802849"/>
                        </a:cubicBezTo>
                        <a:cubicBezTo>
                          <a:pt x="-23916" y="2567269"/>
                          <a:pt x="2702" y="2500418"/>
                          <a:pt x="0" y="2270786"/>
                        </a:cubicBezTo>
                        <a:cubicBezTo>
                          <a:pt x="-2702" y="2041154"/>
                          <a:pt x="13768" y="1867069"/>
                          <a:pt x="0" y="1597289"/>
                        </a:cubicBezTo>
                        <a:cubicBezTo>
                          <a:pt x="-13768" y="1327509"/>
                          <a:pt x="17511" y="917682"/>
                          <a:pt x="0" y="593778"/>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fontAlgn="base"/>
            <a:endParaRPr lang="sv-SE" sz="1400" b="1" i="0" dirty="0">
              <a:solidFill>
                <a:srgbClr val="000000"/>
              </a:solidFill>
              <a:effectLst/>
              <a:latin typeface="Calibri (brödtext)"/>
              <a:ea typeface="ＭＳ 明朝" panose="02020609040205080304" pitchFamily="49" charset="-128"/>
            </a:endParaRPr>
          </a:p>
          <a:p>
            <a:pPr algn="l" rtl="0" fontAlgn="base"/>
            <a:endParaRPr lang="sv-SE" sz="1400" b="1" dirty="0">
              <a:solidFill>
                <a:srgbClr val="000000"/>
              </a:solidFill>
              <a:latin typeface="Calibri (brödtext)"/>
              <a:ea typeface="ＭＳ 明朝" panose="02020609040205080304" pitchFamily="49" charset="-128"/>
            </a:endParaRPr>
          </a:p>
          <a:p>
            <a:pPr algn="l" rtl="0" fontAlgn="base"/>
            <a:r>
              <a:rPr lang="sv-SE" sz="1400" b="1" i="0" dirty="0">
                <a:solidFill>
                  <a:srgbClr val="000000"/>
                </a:solidFill>
                <a:effectLst/>
                <a:latin typeface="Calibri (brödtext)"/>
                <a:ea typeface="ＭＳ 明朝" panose="02020609040205080304" pitchFamily="49" charset="-128"/>
              </a:rPr>
              <a:t>Exempel på mindre tydligt uttryckta roller: </a:t>
            </a:r>
          </a:p>
          <a:p>
            <a:pPr algn="l" rtl="0" fontAlgn="base"/>
            <a:endParaRPr lang="sv-SE" sz="1400" b="0" i="0" dirty="0">
              <a:solidFill>
                <a:srgbClr val="000000"/>
              </a:solidFill>
              <a:effectLst/>
              <a:latin typeface="Calibri (brödtext)"/>
              <a:ea typeface="ＭＳ 明朝" panose="02020609040205080304" pitchFamily="49" charset="-128"/>
            </a:endParaRP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Tystlåtna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Pratsamma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Som tar initiativ och kommer med idéer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Skämtar och löser upp spänningar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Klargör och konkretiserar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Genomför uppgifter och beslut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Samordnar och strukturerar andras beteenden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Ifrågasätter beslut och lösningar på problem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Bedömer och utvärderar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Håller på regler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Avslutar och ser till att uppgifterna blir lösta i tid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Bekräftar och uppmuntrar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Hanterar konflikter och löser problem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Dominerar och bestämmer </a:t>
            </a:r>
          </a:p>
          <a:p>
            <a:pPr marL="285750" indent="-285750" algn="l" rtl="0" fontAlgn="base">
              <a:spcAft>
                <a:spcPts val="300"/>
              </a:spcAft>
              <a:buFont typeface="Wingdings" panose="05000000000000000000" pitchFamily="2" charset="2"/>
              <a:buChar char="§"/>
            </a:pPr>
            <a:r>
              <a:rPr lang="sv-SE" sz="1400" b="0" i="0" dirty="0">
                <a:solidFill>
                  <a:srgbClr val="000000"/>
                </a:solidFill>
                <a:effectLst/>
                <a:latin typeface="Calibri (brödtext)"/>
                <a:ea typeface="ＭＳ 明朝" panose="02020609040205080304" pitchFamily="49" charset="-128"/>
              </a:rPr>
              <a:t>Skapar kompromisser </a:t>
            </a:r>
          </a:p>
          <a:p>
            <a:endParaRPr lang="sv-SE" sz="1400" dirty="0">
              <a:latin typeface="Calibri (brödtext)"/>
            </a:endParaRPr>
          </a:p>
        </p:txBody>
      </p:sp>
      <p:sp>
        <p:nvSpPr>
          <p:cNvPr id="8" name="textruta 7">
            <a:extLst>
              <a:ext uri="{FF2B5EF4-FFF2-40B4-BE49-F238E27FC236}">
                <a16:creationId xmlns:a16="http://schemas.microsoft.com/office/drawing/2014/main" id="{BA1953AF-FC43-4A82-B400-184C36FC0FBB}"/>
              </a:ext>
            </a:extLst>
          </p:cNvPr>
          <p:cNvSpPr txBox="1"/>
          <p:nvPr/>
        </p:nvSpPr>
        <p:spPr>
          <a:xfrm>
            <a:off x="755651" y="2452678"/>
            <a:ext cx="3265364" cy="2523768"/>
          </a:xfrm>
          <a:prstGeom prst="rect">
            <a:avLst/>
          </a:prstGeom>
          <a:noFill/>
        </p:spPr>
        <p:txBody>
          <a:bodyPr wrap="square" rtlCol="0">
            <a:spAutoFit/>
          </a:bodyPr>
          <a:lstStyle/>
          <a:p>
            <a:pPr algn="l" rtl="0" fontAlgn="base"/>
            <a:r>
              <a:rPr lang="sv-SE" sz="1400" b="0" i="0" dirty="0">
                <a:solidFill>
                  <a:srgbClr val="000000"/>
                </a:solidFill>
                <a:effectLst/>
                <a:latin typeface="Calibri" panose="020F0502020204030204" pitchFamily="34" charset="0"/>
              </a:rPr>
              <a:t>Jag upplever att jag har den här rollen .............................................. </a:t>
            </a:r>
          </a:p>
          <a:p>
            <a:pPr algn="l" rtl="0" fontAlgn="base"/>
            <a:endParaRPr lang="sv-SE" sz="1400" b="0" i="0" dirty="0">
              <a:solidFill>
                <a:srgbClr val="000000"/>
              </a:solidFill>
              <a:effectLst/>
              <a:latin typeface="Segoe UI" panose="020B0502040204020203" pitchFamily="34" charset="0"/>
            </a:endParaRPr>
          </a:p>
          <a:p>
            <a:pPr algn="l" rtl="0" fontAlgn="base"/>
            <a:r>
              <a:rPr lang="sv-SE" sz="1400" b="0" i="0" dirty="0">
                <a:solidFill>
                  <a:srgbClr val="000000"/>
                </a:solidFill>
                <a:effectLst/>
                <a:latin typeface="Calibri" panose="020F0502020204030204" pitchFamily="34" charset="0"/>
              </a:rPr>
              <a:t>Jag har den här rollen för att det är viktigt för mig att...................... </a:t>
            </a:r>
          </a:p>
          <a:p>
            <a:pPr algn="l" rtl="0" fontAlgn="base"/>
            <a:endParaRPr lang="sv-SE" sz="1400" b="0" i="0" dirty="0">
              <a:solidFill>
                <a:srgbClr val="000000"/>
              </a:solidFill>
              <a:effectLst/>
              <a:latin typeface="Segoe UI" panose="020B0502040204020203" pitchFamily="34" charset="0"/>
            </a:endParaRPr>
          </a:p>
          <a:p>
            <a:pPr algn="l" rtl="0" fontAlgn="base"/>
            <a:r>
              <a:rPr lang="sv-SE" sz="1400" b="0" i="0" dirty="0">
                <a:solidFill>
                  <a:srgbClr val="000000"/>
                </a:solidFill>
                <a:effectLst/>
                <a:latin typeface="Calibri" panose="020F0502020204030204" pitchFamily="34" charset="0"/>
              </a:rPr>
              <a:t>Upplever du att du själv har tagit på dig den rollen själv, eller har du blivit tilldelad den? Är du nöjd med den? Vill du bli av med den? </a:t>
            </a:r>
            <a:endParaRPr lang="sv-SE" sz="1400" b="0" i="0" dirty="0">
              <a:solidFill>
                <a:srgbClr val="000000"/>
              </a:solidFill>
              <a:effectLst/>
              <a:latin typeface="Segoe UI" panose="020B0502040204020203" pitchFamily="34" charset="0"/>
            </a:endParaRPr>
          </a:p>
          <a:p>
            <a:endParaRPr lang="sv-SE" dirty="0"/>
          </a:p>
        </p:txBody>
      </p:sp>
    </p:spTree>
    <p:extLst>
      <p:ext uri="{BB962C8B-B14F-4D97-AF65-F5344CB8AC3E}">
        <p14:creationId xmlns:p14="http://schemas.microsoft.com/office/powerpoint/2010/main" val="47459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upp 3">
            <a:extLst>
              <a:ext uri="{FF2B5EF4-FFF2-40B4-BE49-F238E27FC236}">
                <a16:creationId xmlns:a16="http://schemas.microsoft.com/office/drawing/2014/main" id="{293B3632-6632-49CC-92CF-F6B14A6557A7}"/>
              </a:ext>
            </a:extLst>
          </p:cNvPr>
          <p:cNvGrpSpPr>
            <a:grpSpLocks noChangeAspect="1"/>
          </p:cNvGrpSpPr>
          <p:nvPr/>
        </p:nvGrpSpPr>
        <p:grpSpPr>
          <a:xfrm>
            <a:off x="2063531" y="742731"/>
            <a:ext cx="4915119" cy="4915119"/>
            <a:chOff x="2540000" y="1146969"/>
            <a:chExt cx="4064000" cy="4064000"/>
          </a:xfrm>
        </p:grpSpPr>
        <p:sp>
          <p:nvSpPr>
            <p:cNvPr id="5" name="Pil: kors 4">
              <a:extLst>
                <a:ext uri="{FF2B5EF4-FFF2-40B4-BE49-F238E27FC236}">
                  <a16:creationId xmlns:a16="http://schemas.microsoft.com/office/drawing/2014/main" id="{B716B1EA-D4D6-47DA-8EC8-C96AF1161485}"/>
                </a:ext>
              </a:extLst>
            </p:cNvPr>
            <p:cNvSpPr/>
            <p:nvPr/>
          </p:nvSpPr>
          <p:spPr>
            <a:xfrm>
              <a:off x="2540000" y="1146969"/>
              <a:ext cx="4064000" cy="4064000"/>
            </a:xfrm>
            <a:prstGeom prst="quadArrow">
              <a:avLst>
                <a:gd name="adj1" fmla="val 2000"/>
                <a:gd name="adj2" fmla="val 4000"/>
                <a:gd name="adj3" fmla="val 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sv-SE"/>
            </a:p>
          </p:txBody>
        </p:sp>
        <p:sp>
          <p:nvSpPr>
            <p:cNvPr id="6" name="Frihandsfigur: Form 5">
              <a:extLst>
                <a:ext uri="{FF2B5EF4-FFF2-40B4-BE49-F238E27FC236}">
                  <a16:creationId xmlns:a16="http://schemas.microsoft.com/office/drawing/2014/main" id="{2524A442-2E68-404F-B6AA-2ADFCE302198}"/>
                </a:ext>
              </a:extLst>
            </p:cNvPr>
            <p:cNvSpPr/>
            <p:nvPr/>
          </p:nvSpPr>
          <p:spPr>
            <a:xfrm>
              <a:off x="2804160" y="1411129"/>
              <a:ext cx="1625600" cy="1625600"/>
            </a:xfrm>
            <a:custGeom>
              <a:avLst/>
              <a:gdLst>
                <a:gd name="connsiteX0" fmla="*/ 0 w 1625600"/>
                <a:gd name="connsiteY0" fmla="*/ 270939 h 1625600"/>
                <a:gd name="connsiteX1" fmla="*/ 270939 w 1625600"/>
                <a:gd name="connsiteY1" fmla="*/ 0 h 1625600"/>
                <a:gd name="connsiteX2" fmla="*/ 1354661 w 1625600"/>
                <a:gd name="connsiteY2" fmla="*/ 0 h 1625600"/>
                <a:gd name="connsiteX3" fmla="*/ 1625600 w 1625600"/>
                <a:gd name="connsiteY3" fmla="*/ 270939 h 1625600"/>
                <a:gd name="connsiteX4" fmla="*/ 1625600 w 1625600"/>
                <a:gd name="connsiteY4" fmla="*/ 1354661 h 1625600"/>
                <a:gd name="connsiteX5" fmla="*/ 1354661 w 1625600"/>
                <a:gd name="connsiteY5" fmla="*/ 1625600 h 1625600"/>
                <a:gd name="connsiteX6" fmla="*/ 270939 w 1625600"/>
                <a:gd name="connsiteY6" fmla="*/ 1625600 h 1625600"/>
                <a:gd name="connsiteX7" fmla="*/ 0 w 1625600"/>
                <a:gd name="connsiteY7" fmla="*/ 1354661 h 1625600"/>
                <a:gd name="connsiteX8" fmla="*/ 0 w 1625600"/>
                <a:gd name="connsiteY8"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5600" h="1625600">
                  <a:moveTo>
                    <a:pt x="0" y="270939"/>
                  </a:moveTo>
                  <a:cubicBezTo>
                    <a:pt x="0" y="121304"/>
                    <a:pt x="121304" y="0"/>
                    <a:pt x="270939" y="0"/>
                  </a:cubicBezTo>
                  <a:lnTo>
                    <a:pt x="1354661" y="0"/>
                  </a:lnTo>
                  <a:cubicBezTo>
                    <a:pt x="1504296" y="0"/>
                    <a:pt x="1625600" y="121304"/>
                    <a:pt x="1625600" y="270939"/>
                  </a:cubicBezTo>
                  <a:lnTo>
                    <a:pt x="1625600" y="1354661"/>
                  </a:lnTo>
                  <a:cubicBezTo>
                    <a:pt x="1625600" y="1504296"/>
                    <a:pt x="1504296" y="1625600"/>
                    <a:pt x="1354661" y="1625600"/>
                  </a:cubicBezTo>
                  <a:lnTo>
                    <a:pt x="270939" y="1625600"/>
                  </a:lnTo>
                  <a:cubicBezTo>
                    <a:pt x="121304" y="1625600"/>
                    <a:pt x="0" y="1504296"/>
                    <a:pt x="0" y="1354661"/>
                  </a:cubicBezTo>
                  <a:lnTo>
                    <a:pt x="0" y="27093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1755" tIns="231755" rIns="231755" bIns="231755" numCol="1" spcCol="1270" anchor="ctr" anchorCtr="0">
              <a:noAutofit/>
            </a:bodyPr>
            <a:lstStyle/>
            <a:p>
              <a:pPr marL="0" lvl="0" indent="0" algn="ctr" defTabSz="1778000">
                <a:lnSpc>
                  <a:spcPct val="90000"/>
                </a:lnSpc>
                <a:spcBef>
                  <a:spcPct val="0"/>
                </a:spcBef>
                <a:spcAft>
                  <a:spcPct val="35000"/>
                </a:spcAft>
                <a:buNone/>
              </a:pPr>
              <a:r>
                <a:rPr lang="sv-SE" sz="2000" i="1" kern="1200" dirty="0"/>
                <a:t>Organisatören</a:t>
              </a:r>
            </a:p>
            <a:p>
              <a:pPr marL="0" lvl="0" indent="0" algn="ctr" defTabSz="1778000">
                <a:lnSpc>
                  <a:spcPct val="90000"/>
                </a:lnSpc>
                <a:spcBef>
                  <a:spcPct val="0"/>
                </a:spcBef>
                <a:spcAft>
                  <a:spcPct val="35000"/>
                </a:spcAft>
                <a:buNone/>
              </a:pPr>
              <a:endParaRPr lang="sv-SE" i="1" kern="1200" dirty="0"/>
            </a:p>
            <a:p>
              <a:pPr marL="0" lvl="0" indent="0" algn="ctr" defTabSz="1778000">
                <a:lnSpc>
                  <a:spcPct val="90000"/>
                </a:lnSpc>
                <a:spcBef>
                  <a:spcPct val="0"/>
                </a:spcBef>
                <a:spcAft>
                  <a:spcPct val="35000"/>
                </a:spcAft>
                <a:buNone/>
              </a:pPr>
              <a:r>
                <a:rPr lang="sv-SE" dirty="0"/>
                <a:t>Behov:</a:t>
              </a:r>
            </a:p>
            <a:p>
              <a:pPr marL="0" lvl="0" indent="0" algn="ctr" defTabSz="1778000">
                <a:lnSpc>
                  <a:spcPct val="90000"/>
                </a:lnSpc>
                <a:spcBef>
                  <a:spcPct val="0"/>
                </a:spcBef>
                <a:spcAft>
                  <a:spcPct val="35000"/>
                </a:spcAft>
                <a:buNone/>
              </a:pPr>
              <a:r>
                <a:rPr lang="sv-SE" dirty="0"/>
                <a:t>Göra rätt</a:t>
              </a:r>
              <a:endParaRPr lang="sv-SE" kern="1200" dirty="0"/>
            </a:p>
          </p:txBody>
        </p:sp>
        <p:sp>
          <p:nvSpPr>
            <p:cNvPr id="7" name="Frihandsfigur: Form 6">
              <a:extLst>
                <a:ext uri="{FF2B5EF4-FFF2-40B4-BE49-F238E27FC236}">
                  <a16:creationId xmlns:a16="http://schemas.microsoft.com/office/drawing/2014/main" id="{5BC591F7-0AA6-412C-AFED-1A1A93C63E58}"/>
                </a:ext>
              </a:extLst>
            </p:cNvPr>
            <p:cNvSpPr/>
            <p:nvPr/>
          </p:nvSpPr>
          <p:spPr>
            <a:xfrm>
              <a:off x="4714240" y="1411129"/>
              <a:ext cx="1625600" cy="1625600"/>
            </a:xfrm>
            <a:custGeom>
              <a:avLst/>
              <a:gdLst>
                <a:gd name="connsiteX0" fmla="*/ 0 w 1625600"/>
                <a:gd name="connsiteY0" fmla="*/ 270939 h 1625600"/>
                <a:gd name="connsiteX1" fmla="*/ 270939 w 1625600"/>
                <a:gd name="connsiteY1" fmla="*/ 0 h 1625600"/>
                <a:gd name="connsiteX2" fmla="*/ 1354661 w 1625600"/>
                <a:gd name="connsiteY2" fmla="*/ 0 h 1625600"/>
                <a:gd name="connsiteX3" fmla="*/ 1625600 w 1625600"/>
                <a:gd name="connsiteY3" fmla="*/ 270939 h 1625600"/>
                <a:gd name="connsiteX4" fmla="*/ 1625600 w 1625600"/>
                <a:gd name="connsiteY4" fmla="*/ 1354661 h 1625600"/>
                <a:gd name="connsiteX5" fmla="*/ 1354661 w 1625600"/>
                <a:gd name="connsiteY5" fmla="*/ 1625600 h 1625600"/>
                <a:gd name="connsiteX6" fmla="*/ 270939 w 1625600"/>
                <a:gd name="connsiteY6" fmla="*/ 1625600 h 1625600"/>
                <a:gd name="connsiteX7" fmla="*/ 0 w 1625600"/>
                <a:gd name="connsiteY7" fmla="*/ 1354661 h 1625600"/>
                <a:gd name="connsiteX8" fmla="*/ 0 w 1625600"/>
                <a:gd name="connsiteY8"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5600" h="1625600">
                  <a:moveTo>
                    <a:pt x="0" y="270939"/>
                  </a:moveTo>
                  <a:cubicBezTo>
                    <a:pt x="0" y="121304"/>
                    <a:pt x="121304" y="0"/>
                    <a:pt x="270939" y="0"/>
                  </a:cubicBezTo>
                  <a:lnTo>
                    <a:pt x="1354661" y="0"/>
                  </a:lnTo>
                  <a:cubicBezTo>
                    <a:pt x="1504296" y="0"/>
                    <a:pt x="1625600" y="121304"/>
                    <a:pt x="1625600" y="270939"/>
                  </a:cubicBezTo>
                  <a:lnTo>
                    <a:pt x="1625600" y="1354661"/>
                  </a:lnTo>
                  <a:cubicBezTo>
                    <a:pt x="1625600" y="1504296"/>
                    <a:pt x="1504296" y="1625600"/>
                    <a:pt x="1354661" y="1625600"/>
                  </a:cubicBezTo>
                  <a:lnTo>
                    <a:pt x="270939" y="1625600"/>
                  </a:lnTo>
                  <a:cubicBezTo>
                    <a:pt x="121304" y="1625600"/>
                    <a:pt x="0" y="1504296"/>
                    <a:pt x="0" y="1354661"/>
                  </a:cubicBezTo>
                  <a:lnTo>
                    <a:pt x="0" y="27093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1755" tIns="231755" rIns="231755" bIns="231755" numCol="1" spcCol="1270" anchor="ctr" anchorCtr="0">
              <a:noAutofit/>
            </a:bodyPr>
            <a:lstStyle/>
            <a:p>
              <a:pPr marL="0" lvl="0" indent="0" algn="ctr" defTabSz="1778000">
                <a:lnSpc>
                  <a:spcPct val="90000"/>
                </a:lnSpc>
                <a:spcBef>
                  <a:spcPct val="0"/>
                </a:spcBef>
                <a:spcAft>
                  <a:spcPct val="35000"/>
                </a:spcAft>
                <a:buNone/>
              </a:pPr>
              <a:r>
                <a:rPr lang="sv-SE" sz="2000" i="1" kern="1200" dirty="0"/>
                <a:t>Den drivande</a:t>
              </a:r>
            </a:p>
            <a:p>
              <a:pPr marL="0" lvl="0" indent="0" algn="ctr" defTabSz="1778000">
                <a:lnSpc>
                  <a:spcPct val="90000"/>
                </a:lnSpc>
                <a:spcBef>
                  <a:spcPct val="0"/>
                </a:spcBef>
                <a:spcAft>
                  <a:spcPct val="35000"/>
                </a:spcAft>
                <a:buNone/>
              </a:pPr>
              <a:endParaRPr lang="sv-SE" i="1" kern="1200" dirty="0"/>
            </a:p>
            <a:p>
              <a:pPr marL="0" lvl="0" indent="0" algn="ctr" defTabSz="1778000">
                <a:lnSpc>
                  <a:spcPct val="90000"/>
                </a:lnSpc>
                <a:spcBef>
                  <a:spcPct val="0"/>
                </a:spcBef>
                <a:spcAft>
                  <a:spcPct val="35000"/>
                </a:spcAft>
                <a:buNone/>
              </a:pPr>
              <a:r>
                <a:rPr lang="sv-SE" dirty="0"/>
                <a:t>Behov: </a:t>
              </a:r>
            </a:p>
            <a:p>
              <a:pPr marL="0" lvl="0" indent="0" algn="ctr" defTabSz="1778000">
                <a:lnSpc>
                  <a:spcPct val="90000"/>
                </a:lnSpc>
                <a:spcBef>
                  <a:spcPct val="0"/>
                </a:spcBef>
                <a:spcAft>
                  <a:spcPct val="35000"/>
                </a:spcAft>
                <a:buNone/>
              </a:pPr>
              <a:r>
                <a:rPr lang="sv-SE" kern="1200" dirty="0"/>
                <a:t>Få det gjort</a:t>
              </a:r>
            </a:p>
          </p:txBody>
        </p:sp>
        <p:sp>
          <p:nvSpPr>
            <p:cNvPr id="8" name="Frihandsfigur: Form 7">
              <a:extLst>
                <a:ext uri="{FF2B5EF4-FFF2-40B4-BE49-F238E27FC236}">
                  <a16:creationId xmlns:a16="http://schemas.microsoft.com/office/drawing/2014/main" id="{E791D980-5CE6-4862-A2BA-7F54995F7E4F}"/>
                </a:ext>
              </a:extLst>
            </p:cNvPr>
            <p:cNvSpPr/>
            <p:nvPr/>
          </p:nvSpPr>
          <p:spPr>
            <a:xfrm>
              <a:off x="2804160" y="3321209"/>
              <a:ext cx="1625600" cy="1625600"/>
            </a:xfrm>
            <a:custGeom>
              <a:avLst/>
              <a:gdLst>
                <a:gd name="connsiteX0" fmla="*/ 0 w 1625600"/>
                <a:gd name="connsiteY0" fmla="*/ 270939 h 1625600"/>
                <a:gd name="connsiteX1" fmla="*/ 270939 w 1625600"/>
                <a:gd name="connsiteY1" fmla="*/ 0 h 1625600"/>
                <a:gd name="connsiteX2" fmla="*/ 1354661 w 1625600"/>
                <a:gd name="connsiteY2" fmla="*/ 0 h 1625600"/>
                <a:gd name="connsiteX3" fmla="*/ 1625600 w 1625600"/>
                <a:gd name="connsiteY3" fmla="*/ 270939 h 1625600"/>
                <a:gd name="connsiteX4" fmla="*/ 1625600 w 1625600"/>
                <a:gd name="connsiteY4" fmla="*/ 1354661 h 1625600"/>
                <a:gd name="connsiteX5" fmla="*/ 1354661 w 1625600"/>
                <a:gd name="connsiteY5" fmla="*/ 1625600 h 1625600"/>
                <a:gd name="connsiteX6" fmla="*/ 270939 w 1625600"/>
                <a:gd name="connsiteY6" fmla="*/ 1625600 h 1625600"/>
                <a:gd name="connsiteX7" fmla="*/ 0 w 1625600"/>
                <a:gd name="connsiteY7" fmla="*/ 1354661 h 1625600"/>
                <a:gd name="connsiteX8" fmla="*/ 0 w 1625600"/>
                <a:gd name="connsiteY8"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5600" h="1625600">
                  <a:moveTo>
                    <a:pt x="0" y="270939"/>
                  </a:moveTo>
                  <a:cubicBezTo>
                    <a:pt x="0" y="121304"/>
                    <a:pt x="121304" y="0"/>
                    <a:pt x="270939" y="0"/>
                  </a:cubicBezTo>
                  <a:lnTo>
                    <a:pt x="1354661" y="0"/>
                  </a:lnTo>
                  <a:cubicBezTo>
                    <a:pt x="1504296" y="0"/>
                    <a:pt x="1625600" y="121304"/>
                    <a:pt x="1625600" y="270939"/>
                  </a:cubicBezTo>
                  <a:lnTo>
                    <a:pt x="1625600" y="1354661"/>
                  </a:lnTo>
                  <a:cubicBezTo>
                    <a:pt x="1625600" y="1504296"/>
                    <a:pt x="1504296" y="1625600"/>
                    <a:pt x="1354661" y="1625600"/>
                  </a:cubicBezTo>
                  <a:lnTo>
                    <a:pt x="270939" y="1625600"/>
                  </a:lnTo>
                  <a:cubicBezTo>
                    <a:pt x="121304" y="1625600"/>
                    <a:pt x="0" y="1504296"/>
                    <a:pt x="0" y="1354661"/>
                  </a:cubicBezTo>
                  <a:lnTo>
                    <a:pt x="0" y="27093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1755" tIns="231755" rIns="231755" bIns="231755" numCol="1" spcCol="1270" anchor="ctr" anchorCtr="0">
              <a:noAutofit/>
            </a:bodyPr>
            <a:lstStyle/>
            <a:p>
              <a:pPr marL="0" lvl="0" indent="0" algn="ctr" defTabSz="1778000">
                <a:lnSpc>
                  <a:spcPct val="90000"/>
                </a:lnSpc>
                <a:spcBef>
                  <a:spcPct val="0"/>
                </a:spcBef>
                <a:spcAft>
                  <a:spcPct val="35000"/>
                </a:spcAft>
                <a:buNone/>
              </a:pPr>
              <a:r>
                <a:rPr lang="sv-SE" sz="2000" i="1" kern="1200" dirty="0"/>
                <a:t>Den sociala</a:t>
              </a:r>
            </a:p>
            <a:p>
              <a:pPr marL="0" lvl="0" indent="0" algn="ctr" defTabSz="1778000">
                <a:lnSpc>
                  <a:spcPct val="90000"/>
                </a:lnSpc>
                <a:spcBef>
                  <a:spcPct val="0"/>
                </a:spcBef>
                <a:spcAft>
                  <a:spcPct val="35000"/>
                </a:spcAft>
                <a:buNone/>
              </a:pPr>
              <a:endParaRPr lang="sv-SE" i="1" kern="1200" dirty="0"/>
            </a:p>
            <a:p>
              <a:pPr marL="0" lvl="0" indent="0" algn="ctr" defTabSz="1778000">
                <a:lnSpc>
                  <a:spcPct val="90000"/>
                </a:lnSpc>
                <a:spcBef>
                  <a:spcPct val="0"/>
                </a:spcBef>
                <a:spcAft>
                  <a:spcPct val="35000"/>
                </a:spcAft>
                <a:buNone/>
              </a:pPr>
              <a:r>
                <a:rPr lang="sv-SE" dirty="0"/>
                <a:t>Behov:</a:t>
              </a:r>
            </a:p>
            <a:p>
              <a:pPr marL="0" lvl="0" indent="0" algn="ctr" defTabSz="1778000">
                <a:lnSpc>
                  <a:spcPct val="90000"/>
                </a:lnSpc>
                <a:spcBef>
                  <a:spcPct val="0"/>
                </a:spcBef>
                <a:spcAft>
                  <a:spcPct val="35000"/>
                </a:spcAft>
                <a:buNone/>
              </a:pPr>
              <a:r>
                <a:rPr lang="sv-SE" kern="1200" dirty="0"/>
                <a:t>Komma överens</a:t>
              </a:r>
            </a:p>
          </p:txBody>
        </p:sp>
        <p:sp>
          <p:nvSpPr>
            <p:cNvPr id="9" name="Frihandsfigur: Form 8">
              <a:extLst>
                <a:ext uri="{FF2B5EF4-FFF2-40B4-BE49-F238E27FC236}">
                  <a16:creationId xmlns:a16="http://schemas.microsoft.com/office/drawing/2014/main" id="{77B9EBD1-80D3-475A-AE87-F1B779B5B4C6}"/>
                </a:ext>
              </a:extLst>
            </p:cNvPr>
            <p:cNvSpPr/>
            <p:nvPr/>
          </p:nvSpPr>
          <p:spPr>
            <a:xfrm>
              <a:off x="4714240" y="3321209"/>
              <a:ext cx="1625600" cy="1625600"/>
            </a:xfrm>
            <a:custGeom>
              <a:avLst/>
              <a:gdLst>
                <a:gd name="connsiteX0" fmla="*/ 0 w 1625600"/>
                <a:gd name="connsiteY0" fmla="*/ 270939 h 1625600"/>
                <a:gd name="connsiteX1" fmla="*/ 270939 w 1625600"/>
                <a:gd name="connsiteY1" fmla="*/ 0 h 1625600"/>
                <a:gd name="connsiteX2" fmla="*/ 1354661 w 1625600"/>
                <a:gd name="connsiteY2" fmla="*/ 0 h 1625600"/>
                <a:gd name="connsiteX3" fmla="*/ 1625600 w 1625600"/>
                <a:gd name="connsiteY3" fmla="*/ 270939 h 1625600"/>
                <a:gd name="connsiteX4" fmla="*/ 1625600 w 1625600"/>
                <a:gd name="connsiteY4" fmla="*/ 1354661 h 1625600"/>
                <a:gd name="connsiteX5" fmla="*/ 1354661 w 1625600"/>
                <a:gd name="connsiteY5" fmla="*/ 1625600 h 1625600"/>
                <a:gd name="connsiteX6" fmla="*/ 270939 w 1625600"/>
                <a:gd name="connsiteY6" fmla="*/ 1625600 h 1625600"/>
                <a:gd name="connsiteX7" fmla="*/ 0 w 1625600"/>
                <a:gd name="connsiteY7" fmla="*/ 1354661 h 1625600"/>
                <a:gd name="connsiteX8" fmla="*/ 0 w 1625600"/>
                <a:gd name="connsiteY8" fmla="*/ 270939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5600" h="1625600">
                  <a:moveTo>
                    <a:pt x="0" y="270939"/>
                  </a:moveTo>
                  <a:cubicBezTo>
                    <a:pt x="0" y="121304"/>
                    <a:pt x="121304" y="0"/>
                    <a:pt x="270939" y="0"/>
                  </a:cubicBezTo>
                  <a:lnTo>
                    <a:pt x="1354661" y="0"/>
                  </a:lnTo>
                  <a:cubicBezTo>
                    <a:pt x="1504296" y="0"/>
                    <a:pt x="1625600" y="121304"/>
                    <a:pt x="1625600" y="270939"/>
                  </a:cubicBezTo>
                  <a:lnTo>
                    <a:pt x="1625600" y="1354661"/>
                  </a:lnTo>
                  <a:cubicBezTo>
                    <a:pt x="1625600" y="1504296"/>
                    <a:pt x="1504296" y="1625600"/>
                    <a:pt x="1354661" y="1625600"/>
                  </a:cubicBezTo>
                  <a:lnTo>
                    <a:pt x="270939" y="1625600"/>
                  </a:lnTo>
                  <a:cubicBezTo>
                    <a:pt x="121304" y="1625600"/>
                    <a:pt x="0" y="1504296"/>
                    <a:pt x="0" y="1354661"/>
                  </a:cubicBezTo>
                  <a:lnTo>
                    <a:pt x="0" y="270939"/>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1755" tIns="231755" rIns="231755" bIns="231755" numCol="1" spcCol="1270" anchor="ctr" anchorCtr="0">
              <a:noAutofit/>
            </a:bodyPr>
            <a:lstStyle/>
            <a:p>
              <a:pPr marL="0" lvl="0" indent="0" algn="ctr" defTabSz="1778000">
                <a:lnSpc>
                  <a:spcPct val="90000"/>
                </a:lnSpc>
                <a:spcBef>
                  <a:spcPct val="0"/>
                </a:spcBef>
                <a:spcAft>
                  <a:spcPct val="35000"/>
                </a:spcAft>
                <a:buNone/>
              </a:pPr>
              <a:r>
                <a:rPr lang="sv-SE" sz="2000" i="1" kern="1200" dirty="0"/>
                <a:t>Inspiratören</a:t>
              </a:r>
            </a:p>
            <a:p>
              <a:pPr marL="0" lvl="0" indent="0" algn="ctr" defTabSz="1778000">
                <a:lnSpc>
                  <a:spcPct val="90000"/>
                </a:lnSpc>
                <a:spcBef>
                  <a:spcPct val="0"/>
                </a:spcBef>
                <a:spcAft>
                  <a:spcPct val="35000"/>
                </a:spcAft>
                <a:buNone/>
              </a:pPr>
              <a:endParaRPr lang="sv-SE" i="1" kern="1200" dirty="0"/>
            </a:p>
            <a:p>
              <a:pPr marL="0" lvl="0" indent="0" algn="ctr" defTabSz="1778000">
                <a:lnSpc>
                  <a:spcPct val="90000"/>
                </a:lnSpc>
                <a:spcBef>
                  <a:spcPct val="0"/>
                </a:spcBef>
                <a:spcAft>
                  <a:spcPct val="35000"/>
                </a:spcAft>
                <a:buNone/>
              </a:pPr>
              <a:r>
                <a:rPr lang="sv-SE" dirty="0"/>
                <a:t>Behov:</a:t>
              </a:r>
            </a:p>
            <a:p>
              <a:pPr marL="0" lvl="0" indent="0" algn="ctr" defTabSz="1778000">
                <a:lnSpc>
                  <a:spcPct val="90000"/>
                </a:lnSpc>
                <a:spcBef>
                  <a:spcPct val="0"/>
                </a:spcBef>
                <a:spcAft>
                  <a:spcPct val="35000"/>
                </a:spcAft>
                <a:buNone/>
              </a:pPr>
              <a:r>
                <a:rPr lang="sv-SE" dirty="0"/>
                <a:t>Få uppskattning </a:t>
              </a:r>
              <a:endParaRPr lang="sv-SE" kern="1200" dirty="0"/>
            </a:p>
          </p:txBody>
        </p:sp>
      </p:grpSp>
      <p:sp>
        <p:nvSpPr>
          <p:cNvPr id="20" name="Rektangel: rundade hörn 19">
            <a:extLst>
              <a:ext uri="{FF2B5EF4-FFF2-40B4-BE49-F238E27FC236}">
                <a16:creationId xmlns:a16="http://schemas.microsoft.com/office/drawing/2014/main" id="{EE80D1EF-3E8A-4552-8409-54A0984E58F4}"/>
              </a:ext>
            </a:extLst>
          </p:cNvPr>
          <p:cNvSpPr/>
          <p:nvPr/>
        </p:nvSpPr>
        <p:spPr>
          <a:xfrm>
            <a:off x="356792" y="2824718"/>
            <a:ext cx="1387257" cy="852964"/>
          </a:xfrm>
          <a:prstGeom prst="roundRect">
            <a:avLst/>
          </a:prstGeom>
          <a:solidFill>
            <a:srgbClr val="D3CDCE"/>
          </a:solidFill>
          <a:ln w="50800">
            <a:solidFill>
              <a:srgbClr val="642A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Inte bestämd</a:t>
            </a:r>
          </a:p>
          <a:p>
            <a:pPr algn="ctr"/>
            <a:r>
              <a:rPr lang="sv-SE" sz="1400" dirty="0">
                <a:solidFill>
                  <a:schemeClr val="tx1"/>
                </a:solidFill>
              </a:rPr>
              <a:t>Stöttande</a:t>
            </a:r>
          </a:p>
          <a:p>
            <a:pPr algn="ctr"/>
            <a:r>
              <a:rPr lang="sv-SE" sz="1400" dirty="0">
                <a:solidFill>
                  <a:schemeClr val="tx1"/>
                </a:solidFill>
              </a:rPr>
              <a:t>Passiv</a:t>
            </a:r>
          </a:p>
        </p:txBody>
      </p:sp>
      <p:sp>
        <p:nvSpPr>
          <p:cNvPr id="21" name="Rektangel: rundade hörn 20">
            <a:extLst>
              <a:ext uri="{FF2B5EF4-FFF2-40B4-BE49-F238E27FC236}">
                <a16:creationId xmlns:a16="http://schemas.microsoft.com/office/drawing/2014/main" id="{D0CAD731-8A7E-403E-9257-8F68D82DA76B}"/>
              </a:ext>
            </a:extLst>
          </p:cNvPr>
          <p:cNvSpPr/>
          <p:nvPr/>
        </p:nvSpPr>
        <p:spPr>
          <a:xfrm>
            <a:off x="3791798" y="162937"/>
            <a:ext cx="1560404" cy="435332"/>
          </a:xfrm>
          <a:prstGeom prst="roundRect">
            <a:avLst/>
          </a:prstGeom>
          <a:solidFill>
            <a:srgbClr val="D3CDCE"/>
          </a:solidFill>
          <a:ln w="50800">
            <a:solidFill>
              <a:srgbClr val="642A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Uppgiften</a:t>
            </a:r>
          </a:p>
        </p:txBody>
      </p:sp>
      <p:sp>
        <p:nvSpPr>
          <p:cNvPr id="22" name="Rektangel: rundade hörn 21">
            <a:extLst>
              <a:ext uri="{FF2B5EF4-FFF2-40B4-BE49-F238E27FC236}">
                <a16:creationId xmlns:a16="http://schemas.microsoft.com/office/drawing/2014/main" id="{0A6FBD9B-BF4F-49C6-BB99-1D3AB2005F67}"/>
              </a:ext>
            </a:extLst>
          </p:cNvPr>
          <p:cNvSpPr/>
          <p:nvPr/>
        </p:nvSpPr>
        <p:spPr>
          <a:xfrm>
            <a:off x="3791798" y="5802312"/>
            <a:ext cx="1558800" cy="435332"/>
          </a:xfrm>
          <a:prstGeom prst="roundRect">
            <a:avLst/>
          </a:prstGeom>
          <a:solidFill>
            <a:srgbClr val="D3CDCE"/>
          </a:solidFill>
          <a:ln w="50800">
            <a:solidFill>
              <a:srgbClr val="642A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dirty="0">
                <a:solidFill>
                  <a:schemeClr val="tx1"/>
                </a:solidFill>
              </a:rPr>
              <a:t>Människan</a:t>
            </a:r>
          </a:p>
        </p:txBody>
      </p:sp>
      <p:sp>
        <p:nvSpPr>
          <p:cNvPr id="23" name="Rektangel: rundade hörn 22">
            <a:extLst>
              <a:ext uri="{FF2B5EF4-FFF2-40B4-BE49-F238E27FC236}">
                <a16:creationId xmlns:a16="http://schemas.microsoft.com/office/drawing/2014/main" id="{8C28E29A-186B-4206-85DD-8BFEEB257838}"/>
              </a:ext>
            </a:extLst>
          </p:cNvPr>
          <p:cNvSpPr/>
          <p:nvPr/>
        </p:nvSpPr>
        <p:spPr>
          <a:xfrm>
            <a:off x="7298132" y="2752487"/>
            <a:ext cx="1387257" cy="852964"/>
          </a:xfrm>
          <a:prstGeom prst="roundRect">
            <a:avLst/>
          </a:prstGeom>
          <a:solidFill>
            <a:srgbClr val="D3CDCE"/>
          </a:solidFill>
          <a:ln w="50800">
            <a:solidFill>
              <a:srgbClr val="642A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Bestämd</a:t>
            </a:r>
          </a:p>
          <a:p>
            <a:pPr algn="ctr"/>
            <a:r>
              <a:rPr lang="sv-SE" sz="1400" dirty="0">
                <a:solidFill>
                  <a:schemeClr val="tx1"/>
                </a:solidFill>
              </a:rPr>
              <a:t>Utmanande</a:t>
            </a:r>
          </a:p>
          <a:p>
            <a:pPr algn="ctr"/>
            <a:r>
              <a:rPr lang="sv-SE" sz="1400" dirty="0">
                <a:solidFill>
                  <a:schemeClr val="tx1"/>
                </a:solidFill>
              </a:rPr>
              <a:t>Aggressiv</a:t>
            </a:r>
          </a:p>
        </p:txBody>
      </p:sp>
    </p:spTree>
    <p:extLst>
      <p:ext uri="{BB962C8B-B14F-4D97-AF65-F5344CB8AC3E}">
        <p14:creationId xmlns:p14="http://schemas.microsoft.com/office/powerpoint/2010/main" val="1607088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82E52C-F68D-40E1-8C0A-871A04A642FE}"/>
              </a:ext>
            </a:extLst>
          </p:cNvPr>
          <p:cNvSpPr>
            <a:spLocks noGrp="1"/>
          </p:cNvSpPr>
          <p:nvPr>
            <p:ph type="title"/>
          </p:nvPr>
        </p:nvSpPr>
        <p:spPr>
          <a:xfrm>
            <a:off x="557688" y="1634028"/>
            <a:ext cx="4815590" cy="2683448"/>
          </a:xfrm>
        </p:spPr>
        <p:txBody>
          <a:bodyPr anchor="ctr">
            <a:normAutofit fontScale="90000"/>
          </a:bodyPr>
          <a:lstStyle/>
          <a:p>
            <a:pPr>
              <a:lnSpc>
                <a:spcPct val="150000"/>
              </a:lnSpc>
            </a:pPr>
            <a:r>
              <a:rPr lang="sv-SE" dirty="0"/>
              <a:t>10 kom ihåg </a:t>
            </a:r>
            <a:br>
              <a:rPr lang="sv-SE" dirty="0"/>
            </a:br>
            <a:r>
              <a:rPr lang="sv-SE" dirty="0"/>
              <a:t>för att skapa grupper med goda förutsättningar</a:t>
            </a:r>
          </a:p>
        </p:txBody>
      </p:sp>
      <p:pic>
        <p:nvPicPr>
          <p:cNvPr id="6" name="Bild 5" descr="Märke 10 kontur">
            <a:extLst>
              <a:ext uri="{FF2B5EF4-FFF2-40B4-BE49-F238E27FC236}">
                <a16:creationId xmlns:a16="http://schemas.microsoft.com/office/drawing/2014/main" id="{24F74032-F7FC-435B-B7E3-8E4D7F709F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67035" y="1898629"/>
            <a:ext cx="2560679" cy="2560679"/>
          </a:xfrm>
          <a:prstGeom prst="rect">
            <a:avLst/>
          </a:prstGeom>
        </p:spPr>
      </p:pic>
      <p:sp>
        <p:nvSpPr>
          <p:cNvPr id="8" name="textruta 7">
            <a:extLst>
              <a:ext uri="{FF2B5EF4-FFF2-40B4-BE49-F238E27FC236}">
                <a16:creationId xmlns:a16="http://schemas.microsoft.com/office/drawing/2014/main" id="{44F16FF2-FFBF-47A0-809A-FA4110640F6E}"/>
              </a:ext>
            </a:extLst>
          </p:cNvPr>
          <p:cNvSpPr txBox="1"/>
          <p:nvPr/>
        </p:nvSpPr>
        <p:spPr>
          <a:xfrm>
            <a:off x="6167035" y="5917310"/>
            <a:ext cx="2976965" cy="369332"/>
          </a:xfrm>
          <a:prstGeom prst="rect">
            <a:avLst/>
          </a:prstGeom>
          <a:noFill/>
        </p:spPr>
        <p:txBody>
          <a:bodyPr wrap="square">
            <a:spAutoFit/>
          </a:bodyPr>
          <a:lstStyle/>
          <a:p>
            <a:r>
              <a:rPr lang="sv-SE" sz="1800" b="0" i="0" dirty="0">
                <a:solidFill>
                  <a:srgbClr val="000000"/>
                </a:solidFill>
                <a:effectLst/>
                <a:latin typeface="Segoe UI Symbol" panose="020B0502040204020203" pitchFamily="34" charset="0"/>
              </a:rPr>
              <a:t>✪</a:t>
            </a:r>
            <a:r>
              <a:rPr lang="sv-SE" sz="1800" b="0" i="0" dirty="0">
                <a:solidFill>
                  <a:srgbClr val="000000"/>
                </a:solidFill>
                <a:effectLst/>
                <a:latin typeface="Calibri" panose="020F0502020204030204" pitchFamily="34" charset="0"/>
              </a:rPr>
              <a:t> Från </a:t>
            </a:r>
            <a:r>
              <a:rPr lang="sv-SE" sz="1800" b="0" i="0" dirty="0" err="1">
                <a:solidFill>
                  <a:srgbClr val="000000"/>
                </a:solidFill>
                <a:effectLst/>
                <a:latin typeface="Calibri" panose="020F0502020204030204" pitchFamily="34" charset="0"/>
              </a:rPr>
              <a:t>PeaceWorks</a:t>
            </a:r>
            <a:r>
              <a:rPr lang="sv-SE" sz="1800" b="0" i="0" dirty="0">
                <a:solidFill>
                  <a:srgbClr val="000000"/>
                </a:solidFill>
                <a:effectLst/>
                <a:latin typeface="Calibri" panose="020F0502020204030204" pitchFamily="34" charset="0"/>
              </a:rPr>
              <a:t> bok </a:t>
            </a:r>
            <a:r>
              <a:rPr lang="sv-SE" sz="1800" b="0" i="1" dirty="0">
                <a:solidFill>
                  <a:srgbClr val="000000"/>
                </a:solidFill>
                <a:effectLst/>
                <a:latin typeface="Calibri" panose="020F0502020204030204" pitchFamily="34" charset="0"/>
              </a:rPr>
              <a:t>DRIV</a:t>
            </a:r>
          </a:p>
        </p:txBody>
      </p:sp>
    </p:spTree>
    <p:extLst>
      <p:ext uri="{BB962C8B-B14F-4D97-AF65-F5344CB8AC3E}">
        <p14:creationId xmlns:p14="http://schemas.microsoft.com/office/powerpoint/2010/main" val="835363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text 4"/>
          <p:cNvSpPr>
            <a:spLocks noGrp="1"/>
          </p:cNvSpPr>
          <p:nvPr>
            <p:ph type="body" sz="quarter" idx="13"/>
          </p:nvPr>
        </p:nvSpPr>
        <p:spPr>
          <a:xfrm>
            <a:off x="755650" y="3853813"/>
            <a:ext cx="3671888" cy="1737362"/>
          </a:xfrm>
        </p:spPr>
        <p:txBody>
          <a:bodyPr/>
          <a:lstStyle/>
          <a:p>
            <a:r>
              <a:rPr lang="sv-SE" b="1" dirty="0"/>
              <a:t>Demokratiska mötesmetoder</a:t>
            </a:r>
            <a:br>
              <a:rPr lang="sv-SE" b="1" dirty="0"/>
            </a:br>
            <a:r>
              <a:rPr lang="sv-SE" b="1" dirty="0"/>
              <a:t>Grupprocesser</a:t>
            </a:r>
          </a:p>
          <a:p>
            <a:r>
              <a:rPr lang="sv-SE" dirty="0"/>
              <a:t>Folkuniversitetet</a:t>
            </a:r>
            <a:br>
              <a:rPr lang="sv-SE" dirty="0"/>
            </a:br>
            <a:r>
              <a:rPr lang="sv-SE" dirty="0"/>
              <a:t>Box 26152. 100 41 Stockholm</a:t>
            </a:r>
            <a:br>
              <a:rPr lang="sv-SE" dirty="0"/>
            </a:br>
            <a:r>
              <a:rPr lang="sv-SE" dirty="0"/>
              <a:t>Tel: 08-679 29 61</a:t>
            </a:r>
            <a:br>
              <a:rPr lang="sv-SE" dirty="0"/>
            </a:br>
            <a:r>
              <a:rPr lang="sv-SE" dirty="0"/>
              <a:t>www.folkuniversitetet.se</a:t>
            </a:r>
          </a:p>
        </p:txBody>
      </p:sp>
    </p:spTree>
    <p:extLst>
      <p:ext uri="{BB962C8B-B14F-4D97-AF65-F5344CB8AC3E}">
        <p14:creationId xmlns:p14="http://schemas.microsoft.com/office/powerpoint/2010/main" val="1856279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5A7D67-5DEE-4B78-8754-F68209735B11}"/>
              </a:ext>
            </a:extLst>
          </p:cNvPr>
          <p:cNvSpPr>
            <a:spLocks noGrp="1"/>
          </p:cNvSpPr>
          <p:nvPr>
            <p:ph type="title"/>
          </p:nvPr>
        </p:nvSpPr>
        <p:spPr/>
        <p:txBody>
          <a:bodyPr/>
          <a:lstStyle/>
          <a:p>
            <a:r>
              <a:rPr lang="sv-SE" dirty="0"/>
              <a:t>Vad är en grupprocess? </a:t>
            </a:r>
          </a:p>
        </p:txBody>
      </p:sp>
      <p:sp>
        <p:nvSpPr>
          <p:cNvPr id="3" name="Platshållare för innehåll 2">
            <a:extLst>
              <a:ext uri="{FF2B5EF4-FFF2-40B4-BE49-F238E27FC236}">
                <a16:creationId xmlns:a16="http://schemas.microsoft.com/office/drawing/2014/main" id="{90E21643-7FCA-43A2-8798-ED0D69EC5F49}"/>
              </a:ext>
            </a:extLst>
          </p:cNvPr>
          <p:cNvSpPr>
            <a:spLocks noGrp="1"/>
          </p:cNvSpPr>
          <p:nvPr>
            <p:ph idx="1"/>
          </p:nvPr>
        </p:nvSpPr>
        <p:spPr/>
        <p:txBody>
          <a:bodyPr anchor="ctr">
            <a:normAutofit/>
          </a:bodyPr>
          <a:lstStyle/>
          <a:p>
            <a:pPr marL="0" indent="0" algn="ctr">
              <a:buNone/>
            </a:pPr>
            <a:r>
              <a:rPr lang="sv-SE" sz="2400" b="1" i="0" dirty="0">
                <a:solidFill>
                  <a:srgbClr val="222222"/>
                </a:solidFill>
                <a:effectLst/>
                <a:latin typeface="Calibri" panose="020F0502020204030204" pitchFamily="34" charset="0"/>
              </a:rPr>
              <a:t>Grupprocess </a:t>
            </a:r>
            <a:r>
              <a:rPr lang="sv-SE" sz="2400" b="0" i="0" dirty="0">
                <a:solidFill>
                  <a:srgbClr val="000000"/>
                </a:solidFill>
                <a:effectLst/>
                <a:latin typeface="Calibri" panose="020F0502020204030204" pitchFamily="34" charset="0"/>
              </a:rPr>
              <a:t>avser hur individerna beter sig i en grupp för att gemensamt lösa ett problem, fatta ett beslut, eller nå andra resultat som kräver interaktion mellan gruppens medlemmar.</a:t>
            </a:r>
          </a:p>
          <a:p>
            <a:pPr marL="0" indent="0" algn="ctr">
              <a:buNone/>
            </a:pPr>
            <a:endParaRPr lang="sv-SE" sz="2400" dirty="0"/>
          </a:p>
        </p:txBody>
      </p:sp>
    </p:spTree>
    <p:extLst>
      <p:ext uri="{BB962C8B-B14F-4D97-AF65-F5344CB8AC3E}">
        <p14:creationId xmlns:p14="http://schemas.microsoft.com/office/powerpoint/2010/main" val="404455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rihandsfigur: Form 5">
            <a:extLst>
              <a:ext uri="{FF2B5EF4-FFF2-40B4-BE49-F238E27FC236}">
                <a16:creationId xmlns:a16="http://schemas.microsoft.com/office/drawing/2014/main" id="{230B1C13-EF65-4069-AB04-D8B8284043D3}"/>
              </a:ext>
            </a:extLst>
          </p:cNvPr>
          <p:cNvSpPr/>
          <p:nvPr/>
        </p:nvSpPr>
        <p:spPr>
          <a:xfrm>
            <a:off x="3244613" y="2238340"/>
            <a:ext cx="2654774" cy="1882845"/>
          </a:xfrm>
          <a:custGeom>
            <a:avLst/>
            <a:gdLst>
              <a:gd name="connsiteX0" fmla="*/ 0 w 1784985"/>
              <a:gd name="connsiteY0" fmla="*/ 892493 h 1784985"/>
              <a:gd name="connsiteX1" fmla="*/ 892493 w 1784985"/>
              <a:gd name="connsiteY1" fmla="*/ 0 h 1784985"/>
              <a:gd name="connsiteX2" fmla="*/ 1784986 w 1784985"/>
              <a:gd name="connsiteY2" fmla="*/ 892493 h 1784985"/>
              <a:gd name="connsiteX3" fmla="*/ 892493 w 1784985"/>
              <a:gd name="connsiteY3" fmla="*/ 1784986 h 1784985"/>
              <a:gd name="connsiteX4" fmla="*/ 0 w 1784985"/>
              <a:gd name="connsiteY4" fmla="*/ 892493 h 17849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4985" h="1784985">
                <a:moveTo>
                  <a:pt x="0" y="892493"/>
                </a:moveTo>
                <a:cubicBezTo>
                  <a:pt x="0" y="399583"/>
                  <a:pt x="399583" y="0"/>
                  <a:pt x="892493" y="0"/>
                </a:cubicBezTo>
                <a:cubicBezTo>
                  <a:pt x="1385403" y="0"/>
                  <a:pt x="1784986" y="399583"/>
                  <a:pt x="1784986" y="892493"/>
                </a:cubicBezTo>
                <a:cubicBezTo>
                  <a:pt x="1784986" y="1385403"/>
                  <a:pt x="1385403" y="1784986"/>
                  <a:pt x="892493" y="1784986"/>
                </a:cubicBezTo>
                <a:cubicBezTo>
                  <a:pt x="399583" y="1784986"/>
                  <a:pt x="0" y="1385403"/>
                  <a:pt x="0" y="892493"/>
                </a:cubicBez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288075" tIns="288075" rIns="288075" bIns="288075" numCol="1" spcCol="1270" anchor="ctr" anchorCtr="0">
            <a:noAutofit/>
          </a:bodyPr>
          <a:lstStyle/>
          <a:p>
            <a:pPr marL="0" lvl="0" indent="0" algn="ctr" defTabSz="1866900">
              <a:lnSpc>
                <a:spcPct val="90000"/>
              </a:lnSpc>
              <a:spcBef>
                <a:spcPct val="0"/>
              </a:spcBef>
              <a:spcAft>
                <a:spcPct val="35000"/>
              </a:spcAft>
              <a:buNone/>
            </a:pPr>
            <a:r>
              <a:rPr lang="sv-SE" sz="2400" dirty="0"/>
              <a:t>Grupprocessen</a:t>
            </a:r>
            <a:endParaRPr lang="sv-SE" sz="2400" kern="1200" dirty="0"/>
          </a:p>
        </p:txBody>
      </p:sp>
      <p:grpSp>
        <p:nvGrpSpPr>
          <p:cNvPr id="20" name="Grupp 19">
            <a:extLst>
              <a:ext uri="{FF2B5EF4-FFF2-40B4-BE49-F238E27FC236}">
                <a16:creationId xmlns:a16="http://schemas.microsoft.com/office/drawing/2014/main" id="{FEBF2D01-72A3-408C-A75A-C88225D7E92D}"/>
              </a:ext>
            </a:extLst>
          </p:cNvPr>
          <p:cNvGrpSpPr/>
          <p:nvPr/>
        </p:nvGrpSpPr>
        <p:grpSpPr>
          <a:xfrm>
            <a:off x="925551" y="1423292"/>
            <a:ext cx="2159073" cy="983936"/>
            <a:chOff x="2555128" y="1561272"/>
            <a:chExt cx="1569164" cy="983936"/>
          </a:xfrm>
        </p:grpSpPr>
        <p:sp>
          <p:nvSpPr>
            <p:cNvPr id="7" name="Pil: vänster 6">
              <a:extLst>
                <a:ext uri="{FF2B5EF4-FFF2-40B4-BE49-F238E27FC236}">
                  <a16:creationId xmlns:a16="http://schemas.microsoft.com/office/drawing/2014/main" id="{63A5304A-6CCF-49B8-AE9B-0154A9D76118}"/>
                </a:ext>
              </a:extLst>
            </p:cNvPr>
            <p:cNvSpPr/>
            <p:nvPr/>
          </p:nvSpPr>
          <p:spPr>
            <a:xfrm rot="12900000">
              <a:off x="3057612" y="2178696"/>
              <a:ext cx="1066680" cy="36651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a:p>
          </p:txBody>
        </p:sp>
        <p:sp>
          <p:nvSpPr>
            <p:cNvPr id="8" name="Frihandsfigur: Form 7">
              <a:extLst>
                <a:ext uri="{FF2B5EF4-FFF2-40B4-BE49-F238E27FC236}">
                  <a16:creationId xmlns:a16="http://schemas.microsoft.com/office/drawing/2014/main" id="{327BABC1-A1BC-4922-8647-55BC65FEDB88}"/>
                </a:ext>
              </a:extLst>
            </p:cNvPr>
            <p:cNvSpPr/>
            <p:nvPr/>
          </p:nvSpPr>
          <p:spPr>
            <a:xfrm>
              <a:off x="2555128" y="1561272"/>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r>
                <a:rPr lang="sv-SE" sz="1400" dirty="0"/>
                <a:t>Individernas personligheter</a:t>
              </a:r>
              <a:endParaRPr lang="sv-SE" sz="1400" kern="1200" dirty="0"/>
            </a:p>
          </p:txBody>
        </p:sp>
      </p:grpSp>
      <p:grpSp>
        <p:nvGrpSpPr>
          <p:cNvPr id="21" name="Grupp 20">
            <a:extLst>
              <a:ext uri="{FF2B5EF4-FFF2-40B4-BE49-F238E27FC236}">
                <a16:creationId xmlns:a16="http://schemas.microsoft.com/office/drawing/2014/main" id="{4E11F7C9-3B45-402D-AA59-F8D38C582E1B}"/>
              </a:ext>
            </a:extLst>
          </p:cNvPr>
          <p:cNvGrpSpPr/>
          <p:nvPr/>
        </p:nvGrpSpPr>
        <p:grpSpPr>
          <a:xfrm>
            <a:off x="3747899" y="350677"/>
            <a:ext cx="1648201" cy="1556338"/>
            <a:chOff x="3996199" y="796173"/>
            <a:chExt cx="1197875" cy="1556338"/>
          </a:xfrm>
        </p:grpSpPr>
        <p:sp>
          <p:nvSpPr>
            <p:cNvPr id="9" name="Pil: vänster 8">
              <a:extLst>
                <a:ext uri="{FF2B5EF4-FFF2-40B4-BE49-F238E27FC236}">
                  <a16:creationId xmlns:a16="http://schemas.microsoft.com/office/drawing/2014/main" id="{79510713-E23C-4FB0-B7F3-DE0B518EBCA2}"/>
                </a:ext>
              </a:extLst>
            </p:cNvPr>
            <p:cNvSpPr/>
            <p:nvPr/>
          </p:nvSpPr>
          <p:spPr>
            <a:xfrm rot="16200000">
              <a:off x="4037468" y="1657474"/>
              <a:ext cx="1123200" cy="266873"/>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a:p>
          </p:txBody>
        </p:sp>
        <p:sp>
          <p:nvSpPr>
            <p:cNvPr id="10" name="Frihandsfigur: Form 9">
              <a:extLst>
                <a:ext uri="{FF2B5EF4-FFF2-40B4-BE49-F238E27FC236}">
                  <a16:creationId xmlns:a16="http://schemas.microsoft.com/office/drawing/2014/main" id="{749CE329-C870-46D1-B821-D33BD0AB404B}"/>
                </a:ext>
              </a:extLst>
            </p:cNvPr>
            <p:cNvSpPr/>
            <p:nvPr/>
          </p:nvSpPr>
          <p:spPr>
            <a:xfrm>
              <a:off x="3996199" y="796173"/>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r>
                <a:rPr lang="sv-SE" sz="1400" kern="1200" dirty="0"/>
                <a:t>Anledning till deltagande</a:t>
              </a:r>
            </a:p>
          </p:txBody>
        </p:sp>
      </p:grpSp>
      <p:grpSp>
        <p:nvGrpSpPr>
          <p:cNvPr id="22" name="Grupp 21">
            <a:extLst>
              <a:ext uri="{FF2B5EF4-FFF2-40B4-BE49-F238E27FC236}">
                <a16:creationId xmlns:a16="http://schemas.microsoft.com/office/drawing/2014/main" id="{A16E5C54-2967-4B91-A067-521037799BCE}"/>
              </a:ext>
            </a:extLst>
          </p:cNvPr>
          <p:cNvGrpSpPr/>
          <p:nvPr/>
        </p:nvGrpSpPr>
        <p:grpSpPr>
          <a:xfrm>
            <a:off x="6051822" y="1415480"/>
            <a:ext cx="2159072" cy="983936"/>
            <a:chOff x="5065981" y="1561272"/>
            <a:chExt cx="1569164" cy="983936"/>
          </a:xfrm>
        </p:grpSpPr>
        <p:sp>
          <p:nvSpPr>
            <p:cNvPr id="11" name="Pil: vänster 10">
              <a:extLst>
                <a:ext uri="{FF2B5EF4-FFF2-40B4-BE49-F238E27FC236}">
                  <a16:creationId xmlns:a16="http://schemas.microsoft.com/office/drawing/2014/main" id="{B5F2F23B-B77E-471B-85C0-BFCF07649DFF}"/>
                </a:ext>
              </a:extLst>
            </p:cNvPr>
            <p:cNvSpPr/>
            <p:nvPr/>
          </p:nvSpPr>
          <p:spPr>
            <a:xfrm rot="19500000">
              <a:off x="5065981" y="2178696"/>
              <a:ext cx="1066680" cy="36651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a:p>
          </p:txBody>
        </p:sp>
        <p:sp>
          <p:nvSpPr>
            <p:cNvPr id="12" name="Frihandsfigur: Form 11">
              <a:extLst>
                <a:ext uri="{FF2B5EF4-FFF2-40B4-BE49-F238E27FC236}">
                  <a16:creationId xmlns:a16="http://schemas.microsoft.com/office/drawing/2014/main" id="{76B25A97-6D62-45EE-90A1-7270DAF4B624}"/>
                </a:ext>
              </a:extLst>
            </p:cNvPr>
            <p:cNvSpPr/>
            <p:nvPr/>
          </p:nvSpPr>
          <p:spPr>
            <a:xfrm>
              <a:off x="5437270" y="1561272"/>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r>
                <a:rPr lang="sv-SE" sz="1400" kern="1200" dirty="0"/>
                <a:t>Grupptypen</a:t>
              </a:r>
            </a:p>
          </p:txBody>
        </p:sp>
      </p:grpSp>
      <p:grpSp>
        <p:nvGrpSpPr>
          <p:cNvPr id="2" name="Grupp 1">
            <a:extLst>
              <a:ext uri="{FF2B5EF4-FFF2-40B4-BE49-F238E27FC236}">
                <a16:creationId xmlns:a16="http://schemas.microsoft.com/office/drawing/2014/main" id="{4FCDB2DE-F5EF-4A11-9263-6A1E9AFFDDA9}"/>
              </a:ext>
            </a:extLst>
          </p:cNvPr>
          <p:cNvGrpSpPr/>
          <p:nvPr/>
        </p:nvGrpSpPr>
        <p:grpSpPr>
          <a:xfrm>
            <a:off x="871660" y="4145767"/>
            <a:ext cx="2205242" cy="912052"/>
            <a:chOff x="682907" y="4238765"/>
            <a:chExt cx="2205242" cy="912052"/>
          </a:xfrm>
        </p:grpSpPr>
        <p:grpSp>
          <p:nvGrpSpPr>
            <p:cNvPr id="23" name="Grupp 22">
              <a:extLst>
                <a:ext uri="{FF2B5EF4-FFF2-40B4-BE49-F238E27FC236}">
                  <a16:creationId xmlns:a16="http://schemas.microsoft.com/office/drawing/2014/main" id="{46871277-B159-4490-AFE3-D2BF565BED1D}"/>
                </a:ext>
              </a:extLst>
            </p:cNvPr>
            <p:cNvGrpSpPr/>
            <p:nvPr/>
          </p:nvGrpSpPr>
          <p:grpSpPr>
            <a:xfrm flipV="1">
              <a:off x="682907" y="4244855"/>
              <a:ext cx="2205242" cy="905962"/>
              <a:chOff x="2555128" y="1561272"/>
              <a:chExt cx="1593334" cy="977365"/>
            </a:xfrm>
          </p:grpSpPr>
          <p:sp>
            <p:nvSpPr>
              <p:cNvPr id="24" name="Pil: vänster 23">
                <a:extLst>
                  <a:ext uri="{FF2B5EF4-FFF2-40B4-BE49-F238E27FC236}">
                    <a16:creationId xmlns:a16="http://schemas.microsoft.com/office/drawing/2014/main" id="{44C68398-05C8-42AE-AFBF-CBCDA047D8B1}"/>
                  </a:ext>
                </a:extLst>
              </p:cNvPr>
              <p:cNvSpPr/>
              <p:nvPr/>
            </p:nvSpPr>
            <p:spPr>
              <a:xfrm rot="12900000">
                <a:off x="3081782" y="2101055"/>
                <a:ext cx="1066680" cy="396141"/>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a:p>
            </p:txBody>
          </p:sp>
          <p:sp>
            <p:nvSpPr>
              <p:cNvPr id="25" name="Frihandsfigur: Form 24">
                <a:extLst>
                  <a:ext uri="{FF2B5EF4-FFF2-40B4-BE49-F238E27FC236}">
                    <a16:creationId xmlns:a16="http://schemas.microsoft.com/office/drawing/2014/main" id="{672966F9-0C8E-461C-BB42-0479DC27BB14}"/>
                  </a:ext>
                </a:extLst>
              </p:cNvPr>
              <p:cNvSpPr/>
              <p:nvPr/>
            </p:nvSpPr>
            <p:spPr>
              <a:xfrm>
                <a:off x="2555128" y="1561272"/>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endParaRPr lang="sv-SE" sz="1400" kern="1200" dirty="0"/>
              </a:p>
            </p:txBody>
          </p:sp>
        </p:grpSp>
        <p:sp>
          <p:nvSpPr>
            <p:cNvPr id="45" name="textruta 44">
              <a:extLst>
                <a:ext uri="{FF2B5EF4-FFF2-40B4-BE49-F238E27FC236}">
                  <a16:creationId xmlns:a16="http://schemas.microsoft.com/office/drawing/2014/main" id="{1FEA5AAE-B598-4B47-B2A1-9BFC4266074F}"/>
                </a:ext>
              </a:extLst>
            </p:cNvPr>
            <p:cNvSpPr txBox="1">
              <a:spLocks/>
            </p:cNvSpPr>
            <p:nvPr/>
          </p:nvSpPr>
          <p:spPr>
            <a:xfrm>
              <a:off x="687845" y="4238765"/>
              <a:ext cx="1659600" cy="907200"/>
            </a:xfrm>
            <a:prstGeom prst="rect">
              <a:avLst/>
            </a:prstGeom>
            <a:noFill/>
          </p:spPr>
          <p:txBody>
            <a:bodyPr wrap="square" rtlCol="0" anchor="ctr">
              <a:noAutofit/>
            </a:bodyPr>
            <a:lstStyle/>
            <a:p>
              <a:pPr algn="ctr"/>
              <a:r>
                <a:rPr lang="sv-SE" sz="1400" dirty="0">
                  <a:solidFill>
                    <a:schemeClr val="bg1"/>
                  </a:solidFill>
                </a:rPr>
                <a:t>Kommunikation</a:t>
              </a:r>
            </a:p>
          </p:txBody>
        </p:sp>
      </p:grpSp>
      <p:grpSp>
        <p:nvGrpSpPr>
          <p:cNvPr id="4" name="Grupp 3">
            <a:extLst>
              <a:ext uri="{FF2B5EF4-FFF2-40B4-BE49-F238E27FC236}">
                <a16:creationId xmlns:a16="http://schemas.microsoft.com/office/drawing/2014/main" id="{938B1440-699F-4A1D-9903-74248775D383}"/>
              </a:ext>
            </a:extLst>
          </p:cNvPr>
          <p:cNvGrpSpPr/>
          <p:nvPr/>
        </p:nvGrpSpPr>
        <p:grpSpPr>
          <a:xfrm>
            <a:off x="3737052" y="4452510"/>
            <a:ext cx="1664456" cy="1609605"/>
            <a:chOff x="3842050" y="4068004"/>
            <a:chExt cx="1664456" cy="1609605"/>
          </a:xfrm>
        </p:grpSpPr>
        <p:grpSp>
          <p:nvGrpSpPr>
            <p:cNvPr id="29" name="Grupp 28">
              <a:extLst>
                <a:ext uri="{FF2B5EF4-FFF2-40B4-BE49-F238E27FC236}">
                  <a16:creationId xmlns:a16="http://schemas.microsoft.com/office/drawing/2014/main" id="{249B064B-7E07-43B2-A334-08177B1726B3}"/>
                </a:ext>
              </a:extLst>
            </p:cNvPr>
            <p:cNvGrpSpPr/>
            <p:nvPr/>
          </p:nvGrpSpPr>
          <p:grpSpPr>
            <a:xfrm flipV="1">
              <a:off x="3858305" y="4068004"/>
              <a:ext cx="1648201" cy="1609605"/>
              <a:chOff x="3996199" y="796173"/>
              <a:chExt cx="1197875" cy="1557000"/>
            </a:xfrm>
          </p:grpSpPr>
          <p:sp>
            <p:nvSpPr>
              <p:cNvPr id="30" name="Pil: vänster 29">
                <a:extLst>
                  <a:ext uri="{FF2B5EF4-FFF2-40B4-BE49-F238E27FC236}">
                    <a16:creationId xmlns:a16="http://schemas.microsoft.com/office/drawing/2014/main" id="{3F9E69D8-7044-4940-8E93-72EC9B120688}"/>
                  </a:ext>
                </a:extLst>
              </p:cNvPr>
              <p:cNvSpPr/>
              <p:nvPr/>
            </p:nvSpPr>
            <p:spPr>
              <a:xfrm rot="16200000">
                <a:off x="4051187" y="1675785"/>
                <a:ext cx="1087902" cy="266873"/>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dirty="0"/>
              </a:p>
            </p:txBody>
          </p:sp>
          <p:sp>
            <p:nvSpPr>
              <p:cNvPr id="31" name="Frihandsfigur: Form 30">
                <a:extLst>
                  <a:ext uri="{FF2B5EF4-FFF2-40B4-BE49-F238E27FC236}">
                    <a16:creationId xmlns:a16="http://schemas.microsoft.com/office/drawing/2014/main" id="{87DC22C8-15DB-4BDC-9023-68CAD2C6B1F2}"/>
                  </a:ext>
                </a:extLst>
              </p:cNvPr>
              <p:cNvSpPr/>
              <p:nvPr/>
            </p:nvSpPr>
            <p:spPr>
              <a:xfrm>
                <a:off x="3996199" y="796173"/>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endParaRPr lang="sv-SE" sz="1400" kern="1200"/>
              </a:p>
            </p:txBody>
          </p:sp>
        </p:grpSp>
        <p:sp>
          <p:nvSpPr>
            <p:cNvPr id="46" name="textruta 45">
              <a:extLst>
                <a:ext uri="{FF2B5EF4-FFF2-40B4-BE49-F238E27FC236}">
                  <a16:creationId xmlns:a16="http://schemas.microsoft.com/office/drawing/2014/main" id="{33320C79-F81D-4442-9E8F-0086B013D1BC}"/>
                </a:ext>
              </a:extLst>
            </p:cNvPr>
            <p:cNvSpPr txBox="1">
              <a:spLocks/>
            </p:cNvSpPr>
            <p:nvPr/>
          </p:nvSpPr>
          <p:spPr>
            <a:xfrm>
              <a:off x="3842050" y="4898117"/>
              <a:ext cx="1659600" cy="548596"/>
            </a:xfrm>
            <a:prstGeom prst="rect">
              <a:avLst/>
            </a:prstGeom>
            <a:noFill/>
          </p:spPr>
          <p:txBody>
            <a:bodyPr wrap="square" rtlCol="0" anchor="ctr">
              <a:noAutofit/>
            </a:bodyPr>
            <a:lstStyle/>
            <a:p>
              <a:pPr algn="ctr"/>
              <a:r>
                <a:rPr lang="sv-SE" sz="1400" dirty="0">
                  <a:solidFill>
                    <a:schemeClr val="bg1"/>
                  </a:solidFill>
                </a:rPr>
                <a:t>Gruppstorlek</a:t>
              </a:r>
            </a:p>
          </p:txBody>
        </p:sp>
      </p:grpSp>
      <p:grpSp>
        <p:nvGrpSpPr>
          <p:cNvPr id="3" name="Grupp 2">
            <a:extLst>
              <a:ext uri="{FF2B5EF4-FFF2-40B4-BE49-F238E27FC236}">
                <a16:creationId xmlns:a16="http://schemas.microsoft.com/office/drawing/2014/main" id="{A417CDD4-B41D-493F-850C-7CA99B519C45}"/>
              </a:ext>
            </a:extLst>
          </p:cNvPr>
          <p:cNvGrpSpPr/>
          <p:nvPr/>
        </p:nvGrpSpPr>
        <p:grpSpPr>
          <a:xfrm>
            <a:off x="6079424" y="4145764"/>
            <a:ext cx="2179665" cy="914537"/>
            <a:chOff x="6281432" y="4245818"/>
            <a:chExt cx="2179665" cy="914537"/>
          </a:xfrm>
        </p:grpSpPr>
        <p:grpSp>
          <p:nvGrpSpPr>
            <p:cNvPr id="35" name="Grupp 34">
              <a:extLst>
                <a:ext uri="{FF2B5EF4-FFF2-40B4-BE49-F238E27FC236}">
                  <a16:creationId xmlns:a16="http://schemas.microsoft.com/office/drawing/2014/main" id="{4A27C7E7-3D85-458C-A709-6C6B788F16C3}"/>
                </a:ext>
              </a:extLst>
            </p:cNvPr>
            <p:cNvGrpSpPr/>
            <p:nvPr/>
          </p:nvGrpSpPr>
          <p:grpSpPr>
            <a:xfrm flipV="1">
              <a:off x="6281432" y="4245818"/>
              <a:ext cx="2179665" cy="914537"/>
              <a:chOff x="5060291" y="1561272"/>
              <a:chExt cx="1574854" cy="986616"/>
            </a:xfrm>
          </p:grpSpPr>
          <p:sp>
            <p:nvSpPr>
              <p:cNvPr id="36" name="Pil: vänster 35">
                <a:extLst>
                  <a:ext uri="{FF2B5EF4-FFF2-40B4-BE49-F238E27FC236}">
                    <a16:creationId xmlns:a16="http://schemas.microsoft.com/office/drawing/2014/main" id="{40667732-C292-43AC-999D-C9778B64E7B9}"/>
                  </a:ext>
                </a:extLst>
              </p:cNvPr>
              <p:cNvSpPr/>
              <p:nvPr/>
            </p:nvSpPr>
            <p:spPr>
              <a:xfrm rot="19500000">
                <a:off x="5060291" y="2151747"/>
                <a:ext cx="1066680" cy="396141"/>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1">
                <a:schemeClr val="accent1">
                  <a:tint val="60000"/>
                  <a:hueOff val="0"/>
                  <a:satOff val="0"/>
                  <a:lumOff val="0"/>
                  <a:alphaOff val="0"/>
                </a:schemeClr>
              </a:effectRef>
              <a:fontRef idx="minor">
                <a:schemeClr val="lt1"/>
              </a:fontRef>
            </p:style>
            <p:txBody>
              <a:bodyPr/>
              <a:lstStyle/>
              <a:p>
                <a:endParaRPr lang="sv-SE"/>
              </a:p>
            </p:txBody>
          </p:sp>
          <p:sp>
            <p:nvSpPr>
              <p:cNvPr id="37" name="Frihandsfigur: Form 36">
                <a:extLst>
                  <a:ext uri="{FF2B5EF4-FFF2-40B4-BE49-F238E27FC236}">
                    <a16:creationId xmlns:a16="http://schemas.microsoft.com/office/drawing/2014/main" id="{FADD65DB-6B68-4223-BEC1-6360B222D5D5}"/>
                  </a:ext>
                </a:extLst>
              </p:cNvPr>
              <p:cNvSpPr/>
              <p:nvPr/>
            </p:nvSpPr>
            <p:spPr>
              <a:xfrm>
                <a:off x="5437270" y="1561272"/>
                <a:ext cx="1197875" cy="9773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spcFirstLastPara="0" vert="horz" wrap="square" lIns="133078" tIns="133078" rIns="133078" bIns="133078" numCol="1" spcCol="1270" anchor="ctr" anchorCtr="0">
                <a:noAutofit/>
              </a:bodyPr>
              <a:lstStyle/>
              <a:p>
                <a:pPr marL="0" lvl="0" indent="0" algn="ctr" defTabSz="2178050">
                  <a:lnSpc>
                    <a:spcPct val="90000"/>
                  </a:lnSpc>
                  <a:spcBef>
                    <a:spcPct val="0"/>
                  </a:spcBef>
                  <a:spcAft>
                    <a:spcPct val="35000"/>
                  </a:spcAft>
                  <a:buNone/>
                </a:pPr>
                <a:endParaRPr lang="sv-SE" sz="1400" kern="1200" dirty="0"/>
              </a:p>
            </p:txBody>
          </p:sp>
        </p:grpSp>
        <p:sp>
          <p:nvSpPr>
            <p:cNvPr id="47" name="textruta 46">
              <a:extLst>
                <a:ext uri="{FF2B5EF4-FFF2-40B4-BE49-F238E27FC236}">
                  <a16:creationId xmlns:a16="http://schemas.microsoft.com/office/drawing/2014/main" id="{CA4DF9E5-5E88-407D-9325-4D7C85AF47DC}"/>
                </a:ext>
              </a:extLst>
            </p:cNvPr>
            <p:cNvSpPr txBox="1">
              <a:spLocks/>
            </p:cNvSpPr>
            <p:nvPr/>
          </p:nvSpPr>
          <p:spPr>
            <a:xfrm>
              <a:off x="6969083" y="4395602"/>
              <a:ext cx="1326109" cy="623548"/>
            </a:xfrm>
            <a:prstGeom prst="rect">
              <a:avLst/>
            </a:prstGeom>
            <a:noFill/>
          </p:spPr>
          <p:txBody>
            <a:bodyPr wrap="square" rtlCol="0" anchor="ctr">
              <a:noAutofit/>
            </a:bodyPr>
            <a:lstStyle/>
            <a:p>
              <a:pPr algn="ctr"/>
              <a:r>
                <a:rPr lang="sv-SE" sz="1400" dirty="0">
                  <a:solidFill>
                    <a:schemeClr val="bg1"/>
                  </a:solidFill>
                </a:rPr>
                <a:t>Homogen Heterogen</a:t>
              </a:r>
            </a:p>
          </p:txBody>
        </p:sp>
      </p:grpSp>
    </p:spTree>
    <p:extLst>
      <p:ext uri="{BB962C8B-B14F-4D97-AF65-F5344CB8AC3E}">
        <p14:creationId xmlns:p14="http://schemas.microsoft.com/office/powerpoint/2010/main" val="112769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83A3D1-9BEF-40EA-8B8D-F52540BBEF70}"/>
              </a:ext>
            </a:extLst>
          </p:cNvPr>
          <p:cNvSpPr>
            <a:spLocks noGrp="1"/>
          </p:cNvSpPr>
          <p:nvPr>
            <p:ph type="title"/>
          </p:nvPr>
        </p:nvSpPr>
        <p:spPr>
          <a:xfrm>
            <a:off x="328849" y="2103120"/>
            <a:ext cx="3058493" cy="1669296"/>
          </a:xfrm>
        </p:spPr>
        <p:txBody>
          <a:bodyPr anchor="ctr">
            <a:normAutofit fontScale="90000"/>
          </a:bodyPr>
          <a:lstStyle/>
          <a:p>
            <a:r>
              <a:rPr lang="sv-SE" dirty="0"/>
              <a:t>Övning!</a:t>
            </a:r>
            <a:br>
              <a:rPr lang="sv-SE" dirty="0"/>
            </a:br>
            <a:br>
              <a:rPr lang="sv-SE" dirty="0"/>
            </a:br>
            <a:r>
              <a:rPr lang="sv-SE" dirty="0"/>
              <a:t>Har vi samma klocka?</a:t>
            </a:r>
          </a:p>
        </p:txBody>
      </p:sp>
      <p:sp>
        <p:nvSpPr>
          <p:cNvPr id="5" name="Ellips 4">
            <a:extLst>
              <a:ext uri="{FF2B5EF4-FFF2-40B4-BE49-F238E27FC236}">
                <a16:creationId xmlns:a16="http://schemas.microsoft.com/office/drawing/2014/main" id="{51D64D0B-3CD2-48C4-BA47-B489DF5F5566}"/>
              </a:ext>
            </a:extLst>
          </p:cNvPr>
          <p:cNvSpPr>
            <a:spLocks noChangeAspect="1"/>
          </p:cNvSpPr>
          <p:nvPr/>
        </p:nvSpPr>
        <p:spPr>
          <a:xfrm>
            <a:off x="5196611" y="1247977"/>
            <a:ext cx="3618540" cy="361854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81EF966B-0053-4458-9C4E-3FF5DDDF992F}"/>
              </a:ext>
            </a:extLst>
          </p:cNvPr>
          <p:cNvCxnSpPr>
            <a:cxnSpLocks/>
            <a:stCxn id="5" idx="2"/>
            <a:endCxn id="5" idx="6"/>
          </p:cNvCxnSpPr>
          <p:nvPr/>
        </p:nvCxnSpPr>
        <p:spPr>
          <a:xfrm>
            <a:off x="5196611" y="3057247"/>
            <a:ext cx="3618540"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E31CD352-377B-4031-A100-A34174235326}"/>
              </a:ext>
            </a:extLst>
          </p:cNvPr>
          <p:cNvCxnSpPr>
            <a:cxnSpLocks/>
            <a:stCxn id="5" idx="3"/>
            <a:endCxn id="5" idx="7"/>
          </p:cNvCxnSpPr>
          <p:nvPr/>
        </p:nvCxnSpPr>
        <p:spPr>
          <a:xfrm flipV="1">
            <a:off x="5726534" y="1777900"/>
            <a:ext cx="2558694" cy="2558694"/>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7B0BB4BB-0659-4B43-8CC6-D99D6B0A470E}"/>
              </a:ext>
            </a:extLst>
          </p:cNvPr>
          <p:cNvCxnSpPr>
            <a:cxnSpLocks/>
            <a:stCxn id="5" idx="1"/>
            <a:endCxn id="5" idx="5"/>
          </p:cNvCxnSpPr>
          <p:nvPr/>
        </p:nvCxnSpPr>
        <p:spPr>
          <a:xfrm>
            <a:off x="5726534" y="1777900"/>
            <a:ext cx="2558694" cy="2558694"/>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Rak koppling 12">
            <a:extLst>
              <a:ext uri="{FF2B5EF4-FFF2-40B4-BE49-F238E27FC236}">
                <a16:creationId xmlns:a16="http://schemas.microsoft.com/office/drawing/2014/main" id="{06A88015-6B72-47D2-8360-24CD55509FA0}"/>
              </a:ext>
            </a:extLst>
          </p:cNvPr>
          <p:cNvCxnSpPr>
            <a:cxnSpLocks/>
            <a:stCxn id="5" idx="0"/>
            <a:endCxn id="5" idx="4"/>
          </p:cNvCxnSpPr>
          <p:nvPr/>
        </p:nvCxnSpPr>
        <p:spPr>
          <a:xfrm>
            <a:off x="7005881" y="1247977"/>
            <a:ext cx="0" cy="361854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textruta 35">
            <a:extLst>
              <a:ext uri="{FF2B5EF4-FFF2-40B4-BE49-F238E27FC236}">
                <a16:creationId xmlns:a16="http://schemas.microsoft.com/office/drawing/2014/main" id="{1ABE0FDA-7684-42B8-9FE3-346AD410626F}"/>
              </a:ext>
            </a:extLst>
          </p:cNvPr>
          <p:cNvSpPr txBox="1"/>
          <p:nvPr/>
        </p:nvSpPr>
        <p:spPr>
          <a:xfrm>
            <a:off x="3781977" y="1835987"/>
            <a:ext cx="823752" cy="369332"/>
          </a:xfrm>
          <a:prstGeom prst="rect">
            <a:avLst/>
          </a:prstGeom>
          <a:noFill/>
        </p:spPr>
        <p:txBody>
          <a:bodyPr wrap="none" rtlCol="0">
            <a:spAutoFit/>
          </a:bodyPr>
          <a:lstStyle/>
          <a:p>
            <a:r>
              <a:rPr lang="sv-SE" i="1" dirty="0"/>
              <a:t>Arbete</a:t>
            </a:r>
          </a:p>
        </p:txBody>
      </p:sp>
      <p:sp>
        <p:nvSpPr>
          <p:cNvPr id="37" name="textruta 36">
            <a:extLst>
              <a:ext uri="{FF2B5EF4-FFF2-40B4-BE49-F238E27FC236}">
                <a16:creationId xmlns:a16="http://schemas.microsoft.com/office/drawing/2014/main" id="{4E1415B9-2E67-477D-8EBD-5B40A67E5BA7}"/>
              </a:ext>
            </a:extLst>
          </p:cNvPr>
          <p:cNvSpPr txBox="1"/>
          <p:nvPr/>
        </p:nvSpPr>
        <p:spPr>
          <a:xfrm>
            <a:off x="3921998" y="3192373"/>
            <a:ext cx="625492" cy="369332"/>
          </a:xfrm>
          <a:prstGeom prst="rect">
            <a:avLst/>
          </a:prstGeom>
          <a:noFill/>
        </p:spPr>
        <p:txBody>
          <a:bodyPr wrap="none" rtlCol="0">
            <a:spAutoFit/>
          </a:bodyPr>
          <a:lstStyle/>
          <a:p>
            <a:r>
              <a:rPr lang="sv-SE" i="1" dirty="0"/>
              <a:t>Barn</a:t>
            </a:r>
          </a:p>
        </p:txBody>
      </p:sp>
      <p:sp>
        <p:nvSpPr>
          <p:cNvPr id="38" name="textruta 37">
            <a:extLst>
              <a:ext uri="{FF2B5EF4-FFF2-40B4-BE49-F238E27FC236}">
                <a16:creationId xmlns:a16="http://schemas.microsoft.com/office/drawing/2014/main" id="{EE04D4A3-1D44-49E7-B5F3-6CED7B31637F}"/>
              </a:ext>
            </a:extLst>
          </p:cNvPr>
          <p:cNvSpPr txBox="1"/>
          <p:nvPr/>
        </p:nvSpPr>
        <p:spPr>
          <a:xfrm>
            <a:off x="4354858" y="2515043"/>
            <a:ext cx="667362" cy="369332"/>
          </a:xfrm>
          <a:prstGeom prst="rect">
            <a:avLst/>
          </a:prstGeom>
          <a:noFill/>
        </p:spPr>
        <p:txBody>
          <a:bodyPr wrap="none" rtlCol="0">
            <a:spAutoFit/>
          </a:bodyPr>
          <a:lstStyle/>
          <a:p>
            <a:r>
              <a:rPr lang="sv-SE" i="1" dirty="0"/>
              <a:t>Fritid</a:t>
            </a:r>
          </a:p>
        </p:txBody>
      </p:sp>
      <p:sp>
        <p:nvSpPr>
          <p:cNvPr id="39" name="textruta 38">
            <a:extLst>
              <a:ext uri="{FF2B5EF4-FFF2-40B4-BE49-F238E27FC236}">
                <a16:creationId xmlns:a16="http://schemas.microsoft.com/office/drawing/2014/main" id="{087C1FA4-5965-4267-B905-33CF9AB303E5}"/>
              </a:ext>
            </a:extLst>
          </p:cNvPr>
          <p:cNvSpPr txBox="1"/>
          <p:nvPr/>
        </p:nvSpPr>
        <p:spPr>
          <a:xfrm>
            <a:off x="4384475" y="3875771"/>
            <a:ext cx="845103" cy="369332"/>
          </a:xfrm>
          <a:prstGeom prst="rect">
            <a:avLst/>
          </a:prstGeom>
          <a:noFill/>
        </p:spPr>
        <p:txBody>
          <a:bodyPr wrap="none" rtlCol="0">
            <a:spAutoFit/>
          </a:bodyPr>
          <a:lstStyle/>
          <a:p>
            <a:r>
              <a:rPr lang="sv-SE" i="1" dirty="0"/>
              <a:t>Studier</a:t>
            </a:r>
          </a:p>
        </p:txBody>
      </p:sp>
      <p:sp>
        <p:nvSpPr>
          <p:cNvPr id="40" name="textruta 39">
            <a:extLst>
              <a:ext uri="{FF2B5EF4-FFF2-40B4-BE49-F238E27FC236}">
                <a16:creationId xmlns:a16="http://schemas.microsoft.com/office/drawing/2014/main" id="{E8AF8B8D-61BA-4AAB-930F-FC9DFA4B423F}"/>
              </a:ext>
            </a:extLst>
          </p:cNvPr>
          <p:cNvSpPr txBox="1"/>
          <p:nvPr/>
        </p:nvSpPr>
        <p:spPr>
          <a:xfrm>
            <a:off x="4349209" y="1156931"/>
            <a:ext cx="880369" cy="369332"/>
          </a:xfrm>
          <a:prstGeom prst="rect">
            <a:avLst/>
          </a:prstGeom>
          <a:noFill/>
        </p:spPr>
        <p:txBody>
          <a:bodyPr wrap="none" rtlCol="0">
            <a:spAutoFit/>
          </a:bodyPr>
          <a:lstStyle/>
          <a:p>
            <a:r>
              <a:rPr lang="sv-SE" i="1" dirty="0"/>
              <a:t>Hushåll</a:t>
            </a:r>
          </a:p>
        </p:txBody>
      </p:sp>
      <p:sp>
        <p:nvSpPr>
          <p:cNvPr id="41" name="textruta 40">
            <a:extLst>
              <a:ext uri="{FF2B5EF4-FFF2-40B4-BE49-F238E27FC236}">
                <a16:creationId xmlns:a16="http://schemas.microsoft.com/office/drawing/2014/main" id="{1F7A022C-E5ED-4602-A7F4-2704128BAC12}"/>
              </a:ext>
            </a:extLst>
          </p:cNvPr>
          <p:cNvSpPr txBox="1"/>
          <p:nvPr/>
        </p:nvSpPr>
        <p:spPr>
          <a:xfrm>
            <a:off x="3863152" y="4559169"/>
            <a:ext cx="708848" cy="369332"/>
          </a:xfrm>
          <a:prstGeom prst="rect">
            <a:avLst/>
          </a:prstGeom>
          <a:noFill/>
        </p:spPr>
        <p:txBody>
          <a:bodyPr wrap="none" rtlCol="0">
            <a:spAutoFit/>
          </a:bodyPr>
          <a:lstStyle/>
          <a:p>
            <a:r>
              <a:rPr lang="sv-SE" i="1" dirty="0"/>
              <a:t>Sömn</a:t>
            </a:r>
          </a:p>
        </p:txBody>
      </p:sp>
    </p:spTree>
    <p:extLst>
      <p:ext uri="{BB962C8B-B14F-4D97-AF65-F5344CB8AC3E}">
        <p14:creationId xmlns:p14="http://schemas.microsoft.com/office/powerpoint/2010/main" val="270404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44CA9E-C755-46F6-AB37-F580AADC8064}"/>
              </a:ext>
            </a:extLst>
          </p:cNvPr>
          <p:cNvSpPr>
            <a:spLocks noGrp="1"/>
          </p:cNvSpPr>
          <p:nvPr>
            <p:ph type="title"/>
          </p:nvPr>
        </p:nvSpPr>
        <p:spPr>
          <a:xfrm>
            <a:off x="755651" y="766763"/>
            <a:ext cx="7632698" cy="879157"/>
          </a:xfrm>
        </p:spPr>
        <p:txBody>
          <a:bodyPr>
            <a:normAutofit/>
          </a:bodyPr>
          <a:lstStyle/>
          <a:p>
            <a:r>
              <a:rPr lang="sv-SE" sz="2800" dirty="0"/>
              <a:t>Teorier kring grupper och grupprocesser</a:t>
            </a:r>
          </a:p>
        </p:txBody>
      </p:sp>
      <p:sp>
        <p:nvSpPr>
          <p:cNvPr id="3" name="Platshållare för innehåll 2">
            <a:extLst>
              <a:ext uri="{FF2B5EF4-FFF2-40B4-BE49-F238E27FC236}">
                <a16:creationId xmlns:a16="http://schemas.microsoft.com/office/drawing/2014/main" id="{9BB78857-8160-4C5E-A0A4-18773A6217CE}"/>
              </a:ext>
            </a:extLst>
          </p:cNvPr>
          <p:cNvSpPr>
            <a:spLocks noGrp="1"/>
          </p:cNvSpPr>
          <p:nvPr>
            <p:ph idx="1"/>
          </p:nvPr>
        </p:nvSpPr>
        <p:spPr/>
        <p:txBody>
          <a:bodyPr/>
          <a:lstStyle/>
          <a:p>
            <a:pPr marL="0" indent="0">
              <a:buNone/>
            </a:pPr>
            <a:r>
              <a:rPr lang="sv-SE" dirty="0"/>
              <a:t>Will </a:t>
            </a:r>
            <a:r>
              <a:rPr lang="sv-SE" dirty="0" err="1"/>
              <a:t>Schutz</a:t>
            </a:r>
            <a:r>
              <a:rPr lang="sv-SE" dirty="0"/>
              <a:t>, psykolog, 1958</a:t>
            </a:r>
          </a:p>
          <a:p>
            <a:pPr marL="0" indent="0" algn="ctr">
              <a:buNone/>
            </a:pPr>
            <a:endParaRPr lang="sv-SE" sz="3200" b="1" dirty="0"/>
          </a:p>
          <a:p>
            <a:pPr marL="0" indent="0" algn="ctr">
              <a:buNone/>
            </a:pPr>
            <a:r>
              <a:rPr lang="sv-SE" sz="3200" b="1" dirty="0"/>
              <a:t>F</a:t>
            </a:r>
            <a:r>
              <a:rPr lang="sv-SE" dirty="0"/>
              <a:t>undamental </a:t>
            </a:r>
            <a:r>
              <a:rPr lang="sv-SE" sz="3200" b="1" dirty="0"/>
              <a:t>I</a:t>
            </a:r>
            <a:r>
              <a:rPr lang="sv-SE" dirty="0"/>
              <a:t>nterpersonal </a:t>
            </a:r>
            <a:r>
              <a:rPr lang="sv-SE" sz="3200" b="1" dirty="0"/>
              <a:t>R</a:t>
            </a:r>
            <a:r>
              <a:rPr lang="sv-SE" dirty="0"/>
              <a:t>elations  </a:t>
            </a:r>
            <a:r>
              <a:rPr lang="sv-SE" sz="3200" b="1" dirty="0" err="1"/>
              <a:t>O</a:t>
            </a:r>
            <a:r>
              <a:rPr lang="sv-SE" dirty="0" err="1"/>
              <a:t>rientation</a:t>
            </a:r>
            <a:r>
              <a:rPr lang="sv-SE" dirty="0"/>
              <a:t> </a:t>
            </a:r>
          </a:p>
        </p:txBody>
      </p:sp>
    </p:spTree>
    <p:extLst>
      <p:ext uri="{BB962C8B-B14F-4D97-AF65-F5344CB8AC3E}">
        <p14:creationId xmlns:p14="http://schemas.microsoft.com/office/powerpoint/2010/main" val="59215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41ACDFD-40ED-4A80-BBD2-F2567F63AAAD}"/>
              </a:ext>
            </a:extLst>
          </p:cNvPr>
          <p:cNvSpPr>
            <a:spLocks noGrp="1"/>
          </p:cNvSpPr>
          <p:nvPr>
            <p:ph type="title"/>
          </p:nvPr>
        </p:nvSpPr>
        <p:spPr>
          <a:xfrm>
            <a:off x="755651" y="766763"/>
            <a:ext cx="7632698" cy="1430338"/>
          </a:xfrm>
        </p:spPr>
        <p:txBody>
          <a:bodyPr anchor="b">
            <a:normAutofit/>
          </a:bodyPr>
          <a:lstStyle/>
          <a:p>
            <a:r>
              <a:rPr lang="en-US" dirty="0"/>
              <a:t>Grundläggande behov</a:t>
            </a:r>
          </a:p>
        </p:txBody>
      </p:sp>
      <p:graphicFrame>
        <p:nvGraphicFramePr>
          <p:cNvPr id="6" name="Platshållare för innehåll 2">
            <a:extLst>
              <a:ext uri="{FF2B5EF4-FFF2-40B4-BE49-F238E27FC236}">
                <a16:creationId xmlns:a16="http://schemas.microsoft.com/office/drawing/2014/main" id="{EEC68DB4-107F-4271-9625-5977E1C686BB}"/>
              </a:ext>
            </a:extLst>
          </p:cNvPr>
          <p:cNvGraphicFramePr>
            <a:graphicFrameLocks noGrp="1"/>
          </p:cNvGraphicFramePr>
          <p:nvPr>
            <p:ph idx="1"/>
            <p:extLst>
              <p:ext uri="{D42A27DB-BD31-4B8C-83A1-F6EECF244321}">
                <p14:modId xmlns:p14="http://schemas.microsoft.com/office/powerpoint/2010/main" val="2516135593"/>
              </p:ext>
            </p:extLst>
          </p:nvPr>
        </p:nvGraphicFramePr>
        <p:xfrm>
          <a:off x="755651" y="2452800"/>
          <a:ext cx="7632698" cy="3138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8377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70514A2A-F3B8-42DC-B722-8F2CC7DC9BB8}"/>
              </a:ext>
            </a:extLst>
          </p:cNvPr>
          <p:cNvSpPr>
            <a:spLocks noGrp="1"/>
          </p:cNvSpPr>
          <p:nvPr>
            <p:ph idx="1"/>
          </p:nvPr>
        </p:nvSpPr>
        <p:spPr>
          <a:xfrm>
            <a:off x="755651" y="2006044"/>
            <a:ext cx="7632698" cy="1472089"/>
          </a:xfrm>
        </p:spPr>
        <p:txBody>
          <a:bodyPr anchor="ctr">
            <a:normAutofit/>
          </a:bodyPr>
          <a:lstStyle/>
          <a:p>
            <a:pPr marL="0" indent="0" algn="ctr">
              <a:buNone/>
            </a:pPr>
            <a:r>
              <a:rPr lang="sv-SE" sz="3600" dirty="0"/>
              <a:t>Gruppens utveckling handlar om </a:t>
            </a:r>
            <a:r>
              <a:rPr lang="sv-SE" sz="3600" b="1" dirty="0"/>
              <a:t>individerna</a:t>
            </a:r>
            <a:r>
              <a:rPr lang="sv-SE" sz="3600" dirty="0"/>
              <a:t> i den</a:t>
            </a:r>
          </a:p>
        </p:txBody>
      </p:sp>
    </p:spTree>
    <p:extLst>
      <p:ext uri="{BB962C8B-B14F-4D97-AF65-F5344CB8AC3E}">
        <p14:creationId xmlns:p14="http://schemas.microsoft.com/office/powerpoint/2010/main" val="268238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9" name="Grupp 18">
            <a:extLst>
              <a:ext uri="{FF2B5EF4-FFF2-40B4-BE49-F238E27FC236}">
                <a16:creationId xmlns:a16="http://schemas.microsoft.com/office/drawing/2014/main" id="{8F9D78A7-8E4A-47BE-B57E-777D3F293A19}"/>
              </a:ext>
            </a:extLst>
          </p:cNvPr>
          <p:cNvGrpSpPr/>
          <p:nvPr/>
        </p:nvGrpSpPr>
        <p:grpSpPr>
          <a:xfrm>
            <a:off x="1554032" y="326143"/>
            <a:ext cx="6139182" cy="4990673"/>
            <a:chOff x="1554032" y="326143"/>
            <a:chExt cx="6139182" cy="4990673"/>
          </a:xfrm>
        </p:grpSpPr>
        <p:grpSp>
          <p:nvGrpSpPr>
            <p:cNvPr id="9" name="Grupp 8">
              <a:extLst>
                <a:ext uri="{FF2B5EF4-FFF2-40B4-BE49-F238E27FC236}">
                  <a16:creationId xmlns:a16="http://schemas.microsoft.com/office/drawing/2014/main" id="{8E43B580-F9D1-41B3-91CD-C4CEF76A813C}"/>
                </a:ext>
              </a:extLst>
            </p:cNvPr>
            <p:cNvGrpSpPr/>
            <p:nvPr/>
          </p:nvGrpSpPr>
          <p:grpSpPr>
            <a:xfrm>
              <a:off x="2435325" y="1029179"/>
              <a:ext cx="4278622" cy="4287637"/>
              <a:chOff x="2435325" y="1029179"/>
              <a:chExt cx="4278622" cy="4287637"/>
            </a:xfrm>
          </p:grpSpPr>
          <p:sp>
            <p:nvSpPr>
              <p:cNvPr id="3" name="Ofullständig cirkel 2">
                <a:extLst>
                  <a:ext uri="{FF2B5EF4-FFF2-40B4-BE49-F238E27FC236}">
                    <a16:creationId xmlns:a16="http://schemas.microsoft.com/office/drawing/2014/main" id="{20DE2223-CB5F-484B-A7AB-9CD0E577F57A}"/>
                  </a:ext>
                </a:extLst>
              </p:cNvPr>
              <p:cNvSpPr>
                <a:spLocks noChangeAspect="1"/>
              </p:cNvSpPr>
              <p:nvPr/>
            </p:nvSpPr>
            <p:spPr>
              <a:xfrm rot="3655112">
                <a:off x="2502000" y="1029179"/>
                <a:ext cx="4140000" cy="4140000"/>
              </a:xfrm>
              <a:prstGeom prst="pie">
                <a:avLst>
                  <a:gd name="adj1" fmla="val 9784160"/>
                  <a:gd name="adj2" fmla="val 15312959"/>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 name="Ofullständig cirkel 3">
                <a:extLst>
                  <a:ext uri="{FF2B5EF4-FFF2-40B4-BE49-F238E27FC236}">
                    <a16:creationId xmlns:a16="http://schemas.microsoft.com/office/drawing/2014/main" id="{C14F5E04-13CF-4C00-878C-59FDF5D59DEF}"/>
                  </a:ext>
                </a:extLst>
              </p:cNvPr>
              <p:cNvSpPr>
                <a:spLocks noChangeAspect="1"/>
              </p:cNvSpPr>
              <p:nvPr/>
            </p:nvSpPr>
            <p:spPr>
              <a:xfrm rot="18115341">
                <a:off x="2435325" y="1176301"/>
                <a:ext cx="4140000" cy="4140000"/>
              </a:xfrm>
              <a:prstGeom prst="pie">
                <a:avLst>
                  <a:gd name="adj1" fmla="val 9259900"/>
                  <a:gd name="adj2" fmla="val 152467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 name="Ofullständig cirkel 4">
                <a:extLst>
                  <a:ext uri="{FF2B5EF4-FFF2-40B4-BE49-F238E27FC236}">
                    <a16:creationId xmlns:a16="http://schemas.microsoft.com/office/drawing/2014/main" id="{099DBFA3-8484-4921-A52C-1BD3472338D0}"/>
                  </a:ext>
                </a:extLst>
              </p:cNvPr>
              <p:cNvSpPr>
                <a:spLocks noChangeAspect="1"/>
              </p:cNvSpPr>
              <p:nvPr/>
            </p:nvSpPr>
            <p:spPr>
              <a:xfrm rot="10595376">
                <a:off x="2573947" y="1176816"/>
                <a:ext cx="4140000" cy="4140000"/>
              </a:xfrm>
              <a:prstGeom prst="pie">
                <a:avLst>
                  <a:gd name="adj1" fmla="val 10040587"/>
                  <a:gd name="adj2" fmla="val 16058826"/>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 name="Ofullständig cirkel 5">
                <a:extLst>
                  <a:ext uri="{FF2B5EF4-FFF2-40B4-BE49-F238E27FC236}">
                    <a16:creationId xmlns:a16="http://schemas.microsoft.com/office/drawing/2014/main" id="{8B455715-FBC6-4F40-8FFC-DCF9D1C7CADE}"/>
                  </a:ext>
                </a:extLst>
              </p:cNvPr>
              <p:cNvSpPr>
                <a:spLocks noChangeAspect="1"/>
              </p:cNvSpPr>
              <p:nvPr/>
            </p:nvSpPr>
            <p:spPr>
              <a:xfrm rot="9420000">
                <a:off x="2552078" y="1096997"/>
                <a:ext cx="4140000" cy="4140000"/>
              </a:xfrm>
              <a:prstGeom prst="pie">
                <a:avLst>
                  <a:gd name="adj1" fmla="val 9586895"/>
                  <a:gd name="adj2" fmla="val 11165727"/>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7" name="Ofullständig cirkel 6">
                <a:extLst>
                  <a:ext uri="{FF2B5EF4-FFF2-40B4-BE49-F238E27FC236}">
                    <a16:creationId xmlns:a16="http://schemas.microsoft.com/office/drawing/2014/main" id="{517CDEFC-F4D5-49F7-8C23-A9E12FAAAD14}"/>
                  </a:ext>
                </a:extLst>
              </p:cNvPr>
              <p:cNvSpPr>
                <a:spLocks noChangeAspect="1"/>
              </p:cNvSpPr>
              <p:nvPr/>
            </p:nvSpPr>
            <p:spPr>
              <a:xfrm rot="2348542">
                <a:off x="2454856" y="1096472"/>
                <a:ext cx="4140000" cy="4140000"/>
              </a:xfrm>
              <a:prstGeom prst="pie">
                <a:avLst>
                  <a:gd name="adj1" fmla="val 9459259"/>
                  <a:gd name="adj2" fmla="val 1106321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grpSp>
        <p:grpSp>
          <p:nvGrpSpPr>
            <p:cNvPr id="10" name="Grupp 9">
              <a:extLst>
                <a:ext uri="{FF2B5EF4-FFF2-40B4-BE49-F238E27FC236}">
                  <a16:creationId xmlns:a16="http://schemas.microsoft.com/office/drawing/2014/main" id="{B5F3E4A3-47BB-4D0C-9A01-7E461BBCFED4}"/>
                </a:ext>
              </a:extLst>
            </p:cNvPr>
            <p:cNvGrpSpPr>
              <a:grpSpLocks noChangeAspect="1"/>
            </p:cNvGrpSpPr>
            <p:nvPr/>
          </p:nvGrpSpPr>
          <p:grpSpPr>
            <a:xfrm>
              <a:off x="2527735" y="1643648"/>
              <a:ext cx="4063845" cy="2440330"/>
              <a:chOff x="2357918" y="1485900"/>
              <a:chExt cx="4401427" cy="2643048"/>
            </a:xfrm>
          </p:grpSpPr>
          <p:sp>
            <p:nvSpPr>
              <p:cNvPr id="11" name="textruta 10">
                <a:extLst>
                  <a:ext uri="{FF2B5EF4-FFF2-40B4-BE49-F238E27FC236}">
                    <a16:creationId xmlns:a16="http://schemas.microsoft.com/office/drawing/2014/main" id="{D75113F1-ACF8-4E66-873E-55B20EB01222}"/>
                  </a:ext>
                </a:extLst>
              </p:cNvPr>
              <p:cNvSpPr txBox="1"/>
              <p:nvPr/>
            </p:nvSpPr>
            <p:spPr>
              <a:xfrm>
                <a:off x="3665597" y="1485900"/>
                <a:ext cx="1812804" cy="646331"/>
              </a:xfrm>
              <a:prstGeom prst="rect">
                <a:avLst/>
              </a:prstGeom>
              <a:noFill/>
            </p:spPr>
            <p:txBody>
              <a:bodyPr wrap="none" rtlCol="0">
                <a:spAutoFit/>
              </a:bodyPr>
              <a:lstStyle/>
              <a:p>
                <a:pPr algn="ctr"/>
                <a:r>
                  <a:rPr lang="sv-SE" sz="1600" dirty="0"/>
                  <a:t>Var är min plats? </a:t>
                </a:r>
              </a:p>
              <a:p>
                <a:pPr algn="ctr"/>
                <a:r>
                  <a:rPr lang="sv-SE" sz="1600" dirty="0"/>
                  <a:t>Vem styr? </a:t>
                </a:r>
              </a:p>
            </p:txBody>
          </p:sp>
          <p:sp>
            <p:nvSpPr>
              <p:cNvPr id="12" name="textruta 11">
                <a:extLst>
                  <a:ext uri="{FF2B5EF4-FFF2-40B4-BE49-F238E27FC236}">
                    <a16:creationId xmlns:a16="http://schemas.microsoft.com/office/drawing/2014/main" id="{C426A240-6008-4E5F-913D-17AD10EE2FDE}"/>
                  </a:ext>
                </a:extLst>
              </p:cNvPr>
              <p:cNvSpPr txBox="1"/>
              <p:nvPr/>
            </p:nvSpPr>
            <p:spPr>
              <a:xfrm>
                <a:off x="2357918" y="3495596"/>
                <a:ext cx="2023066" cy="633352"/>
              </a:xfrm>
              <a:prstGeom prst="rect">
                <a:avLst/>
              </a:prstGeom>
              <a:noFill/>
            </p:spPr>
            <p:txBody>
              <a:bodyPr wrap="square" rtlCol="0">
                <a:spAutoFit/>
              </a:bodyPr>
              <a:lstStyle/>
              <a:p>
                <a:pPr algn="ctr"/>
                <a:r>
                  <a:rPr lang="sv-SE" sz="1600" dirty="0"/>
                  <a:t>Får jag vara med? </a:t>
                </a:r>
              </a:p>
              <a:p>
                <a:pPr algn="ctr"/>
                <a:r>
                  <a:rPr lang="sv-SE" sz="1600" dirty="0"/>
                  <a:t>In-ut</a:t>
                </a:r>
              </a:p>
            </p:txBody>
          </p:sp>
          <p:sp>
            <p:nvSpPr>
              <p:cNvPr id="13" name="textruta 12">
                <a:extLst>
                  <a:ext uri="{FF2B5EF4-FFF2-40B4-BE49-F238E27FC236}">
                    <a16:creationId xmlns:a16="http://schemas.microsoft.com/office/drawing/2014/main" id="{135F8424-9E13-45D6-81F1-878A96885369}"/>
                  </a:ext>
                </a:extLst>
              </p:cNvPr>
              <p:cNvSpPr txBox="1"/>
              <p:nvPr/>
            </p:nvSpPr>
            <p:spPr>
              <a:xfrm>
                <a:off x="5111656" y="3472198"/>
                <a:ext cx="1647689" cy="633352"/>
              </a:xfrm>
              <a:prstGeom prst="rect">
                <a:avLst/>
              </a:prstGeom>
              <a:noFill/>
            </p:spPr>
            <p:txBody>
              <a:bodyPr wrap="none" rtlCol="0">
                <a:spAutoFit/>
              </a:bodyPr>
              <a:lstStyle/>
              <a:p>
                <a:pPr algn="ctr"/>
                <a:r>
                  <a:rPr lang="sv-SE" sz="1600" dirty="0"/>
                  <a:t>Hur nära får jag </a:t>
                </a:r>
              </a:p>
              <a:p>
                <a:pPr algn="ctr"/>
                <a:r>
                  <a:rPr lang="sv-SE" sz="1600" dirty="0"/>
                  <a:t>sitta?</a:t>
                </a:r>
              </a:p>
            </p:txBody>
          </p:sp>
        </p:grpSp>
        <p:sp>
          <p:nvSpPr>
            <p:cNvPr id="14" name="textruta 13">
              <a:extLst>
                <a:ext uri="{FF2B5EF4-FFF2-40B4-BE49-F238E27FC236}">
                  <a16:creationId xmlns:a16="http://schemas.microsoft.com/office/drawing/2014/main" id="{80DCDDB3-0228-40DA-9B2C-2CAFF02CF7C3}"/>
                </a:ext>
              </a:extLst>
            </p:cNvPr>
            <p:cNvSpPr txBox="1"/>
            <p:nvPr/>
          </p:nvSpPr>
          <p:spPr>
            <a:xfrm>
              <a:off x="3945033" y="326143"/>
              <a:ext cx="1283493" cy="369332"/>
            </a:xfrm>
            <a:prstGeom prst="rect">
              <a:avLst/>
            </a:prstGeom>
            <a:noFill/>
          </p:spPr>
          <p:txBody>
            <a:bodyPr wrap="none" rtlCol="0">
              <a:spAutoFit/>
            </a:bodyPr>
            <a:lstStyle/>
            <a:p>
              <a:r>
                <a:rPr lang="sv-SE" b="1" dirty="0"/>
                <a:t>Rollsökning</a:t>
              </a:r>
            </a:p>
          </p:txBody>
        </p:sp>
        <p:sp>
          <p:nvSpPr>
            <p:cNvPr id="15" name="textruta 14">
              <a:extLst>
                <a:ext uri="{FF2B5EF4-FFF2-40B4-BE49-F238E27FC236}">
                  <a16:creationId xmlns:a16="http://schemas.microsoft.com/office/drawing/2014/main" id="{48A0A4D2-64E0-4853-805A-2B1C4C158F47}"/>
                </a:ext>
              </a:extLst>
            </p:cNvPr>
            <p:cNvSpPr txBox="1"/>
            <p:nvPr/>
          </p:nvSpPr>
          <p:spPr>
            <a:xfrm>
              <a:off x="6782317" y="1757361"/>
              <a:ext cx="590226" cy="369332"/>
            </a:xfrm>
            <a:prstGeom prst="rect">
              <a:avLst/>
            </a:prstGeom>
            <a:noFill/>
          </p:spPr>
          <p:txBody>
            <a:bodyPr wrap="none" rtlCol="0">
              <a:spAutoFit/>
            </a:bodyPr>
            <a:lstStyle/>
            <a:p>
              <a:r>
                <a:rPr lang="sv-SE" b="1" dirty="0"/>
                <a:t>Idyll</a:t>
              </a:r>
            </a:p>
          </p:txBody>
        </p:sp>
        <p:sp>
          <p:nvSpPr>
            <p:cNvPr id="16" name="textruta 15">
              <a:extLst>
                <a:ext uri="{FF2B5EF4-FFF2-40B4-BE49-F238E27FC236}">
                  <a16:creationId xmlns:a16="http://schemas.microsoft.com/office/drawing/2014/main" id="{62B08325-8F20-4773-A834-E497E8A7F183}"/>
                </a:ext>
              </a:extLst>
            </p:cNvPr>
            <p:cNvSpPr txBox="1"/>
            <p:nvPr/>
          </p:nvSpPr>
          <p:spPr>
            <a:xfrm>
              <a:off x="1554032" y="1757361"/>
              <a:ext cx="821250" cy="369332"/>
            </a:xfrm>
            <a:prstGeom prst="rect">
              <a:avLst/>
            </a:prstGeom>
            <a:noFill/>
          </p:spPr>
          <p:txBody>
            <a:bodyPr wrap="none" rtlCol="0">
              <a:spAutoFit/>
            </a:bodyPr>
            <a:lstStyle/>
            <a:p>
              <a:r>
                <a:rPr lang="sv-SE" b="1" dirty="0"/>
                <a:t>Gemyt</a:t>
              </a:r>
            </a:p>
          </p:txBody>
        </p:sp>
        <p:sp>
          <p:nvSpPr>
            <p:cNvPr id="17" name="textruta 16">
              <a:extLst>
                <a:ext uri="{FF2B5EF4-FFF2-40B4-BE49-F238E27FC236}">
                  <a16:creationId xmlns:a16="http://schemas.microsoft.com/office/drawing/2014/main" id="{FFD53B5A-4525-4A1A-8231-C636917BA0D5}"/>
                </a:ext>
              </a:extLst>
            </p:cNvPr>
            <p:cNvSpPr txBox="1"/>
            <p:nvPr/>
          </p:nvSpPr>
          <p:spPr>
            <a:xfrm>
              <a:off x="6287060" y="4860052"/>
              <a:ext cx="1406154" cy="369332"/>
            </a:xfrm>
            <a:prstGeom prst="rect">
              <a:avLst/>
            </a:prstGeom>
            <a:noFill/>
          </p:spPr>
          <p:txBody>
            <a:bodyPr wrap="none" rtlCol="0">
              <a:spAutoFit/>
            </a:bodyPr>
            <a:lstStyle/>
            <a:p>
              <a:r>
                <a:rPr lang="sv-SE" b="1" dirty="0"/>
                <a:t>Samhörighet</a:t>
              </a:r>
            </a:p>
          </p:txBody>
        </p:sp>
        <p:sp>
          <p:nvSpPr>
            <p:cNvPr id="18" name="textruta 17">
              <a:extLst>
                <a:ext uri="{FF2B5EF4-FFF2-40B4-BE49-F238E27FC236}">
                  <a16:creationId xmlns:a16="http://schemas.microsoft.com/office/drawing/2014/main" id="{74BA47D1-DB9C-471B-ACD1-D2E85E6A678D}"/>
                </a:ext>
              </a:extLst>
            </p:cNvPr>
            <p:cNvSpPr txBox="1"/>
            <p:nvPr/>
          </p:nvSpPr>
          <p:spPr>
            <a:xfrm>
              <a:off x="1839619" y="4860000"/>
              <a:ext cx="904158" cy="369332"/>
            </a:xfrm>
            <a:prstGeom prst="rect">
              <a:avLst/>
            </a:prstGeom>
            <a:noFill/>
          </p:spPr>
          <p:txBody>
            <a:bodyPr wrap="none" rtlCol="0">
              <a:spAutoFit/>
            </a:bodyPr>
            <a:lstStyle/>
            <a:p>
              <a:r>
                <a:rPr lang="sv-SE" b="1" dirty="0"/>
                <a:t>Tillhöra</a:t>
              </a:r>
            </a:p>
          </p:txBody>
        </p:sp>
      </p:grpSp>
    </p:spTree>
    <p:extLst>
      <p:ext uri="{BB962C8B-B14F-4D97-AF65-F5344CB8AC3E}">
        <p14:creationId xmlns:p14="http://schemas.microsoft.com/office/powerpoint/2010/main" val="2338242198"/>
      </p:ext>
    </p:extLst>
  </p:cSld>
  <p:clrMapOvr>
    <a:masterClrMapping/>
  </p:clrMapOvr>
</p:sld>
</file>

<file path=ppt/theme/theme1.xml><?xml version="1.0" encoding="utf-8"?>
<a:theme xmlns:a="http://schemas.openxmlformats.org/drawingml/2006/main" name="Office-tema">
  <a:themeElements>
    <a:clrScheme name="Folkuniversitetet">
      <a:dk1>
        <a:sysClr val="windowText" lastClr="000000"/>
      </a:dk1>
      <a:lt1>
        <a:sysClr val="window" lastClr="FFFFFF"/>
      </a:lt1>
      <a:dk2>
        <a:srgbClr val="807770"/>
      </a:dk2>
      <a:lt2>
        <a:srgbClr val="D4D0CA"/>
      </a:lt2>
      <a:accent1>
        <a:srgbClr val="642A3F"/>
      </a:accent1>
      <a:accent2>
        <a:srgbClr val="A50932"/>
      </a:accent2>
      <a:accent3>
        <a:srgbClr val="CD8F8A"/>
      </a:accent3>
      <a:accent4>
        <a:srgbClr val="C93E34"/>
      </a:accent4>
      <a:accent5>
        <a:srgbClr val="E2A992"/>
      </a:accent5>
      <a:accent6>
        <a:srgbClr val="ADCDC9"/>
      </a:accent6>
      <a:hlink>
        <a:srgbClr val="0563C1"/>
      </a:hlink>
      <a:folHlink>
        <a:srgbClr val="954F72"/>
      </a:folHlink>
    </a:clrScheme>
    <a:fontScheme name="Folkuniversitetet">
      <a:majorFont>
        <a:latin typeface="Cambria"/>
        <a:ea typeface=""/>
        <a:cs typeface=""/>
      </a:majorFont>
      <a:minorFont>
        <a:latin typeface="Calibri"/>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lkuniversitetet_mall_150330  -  Skrivskyddad" id="{E814843D-BE76-45D4-A34B-9112407822B7}" vid="{4E132712-9471-4E79-B3C4-B1F031A76A2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905509C329572448D9FFA4864FF09F4" ma:contentTypeVersion="6" ma:contentTypeDescription="Skapa ett nytt dokument." ma:contentTypeScope="" ma:versionID="29b6e41d772f0040ead8155d2fc04f20">
  <xsd:schema xmlns:xsd="http://www.w3.org/2001/XMLSchema" xmlns:xs="http://www.w3.org/2001/XMLSchema" xmlns:p="http://schemas.microsoft.com/office/2006/metadata/properties" xmlns:ns2="6449cdf2-3a6b-43e3-91c9-5a1025c1dced" targetNamespace="http://schemas.microsoft.com/office/2006/metadata/properties" ma:root="true" ma:fieldsID="64370b9eb45f62dad1c0a3504deab9b9" ns2:_="">
    <xsd:import namespace="6449cdf2-3a6b-43e3-91c9-5a1025c1dced"/>
    <xsd:element name="properties">
      <xsd:complexType>
        <xsd:sequence>
          <xsd:element name="documentManagement">
            <xsd:complexType>
              <xsd:all>
                <xsd:element ref="ns2:Dokumenttyp" minOccurs="0"/>
                <xsd:element ref="ns2:Modul"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49cdf2-3a6b-43e3-91c9-5a1025c1dced" elementFormDefault="qualified">
    <xsd:import namespace="http://schemas.microsoft.com/office/2006/documentManagement/types"/>
    <xsd:import namespace="http://schemas.microsoft.com/office/infopath/2007/PartnerControls"/>
    <xsd:element name="Dokumenttyp" ma:index="8" nillable="true" ma:displayName="Dokumenttyp" ma:format="Dropdown" ma:internalName="Dokumenttyp">
      <xsd:simpleType>
        <xsd:restriction base="dms:Choice">
          <xsd:enumeration value="Handledning"/>
          <xsd:enumeration value="PDF att dela ut"/>
          <xsd:enumeration value="Powerpoint"/>
        </xsd:restriction>
      </xsd:simpleType>
    </xsd:element>
    <xsd:element name="Modul" ma:index="9" nillable="true" ma:displayName="Modul" ma:format="Dropdown" ma:internalName="Modul">
      <xsd:simpleType>
        <xsd:restriction base="dms:Choice">
          <xsd:enumeration value="Allmänt"/>
          <xsd:enumeration value="Inkluderande mötestekniker"/>
          <xsd:enumeration value="Normkritiska arbetssätt"/>
          <xsd:enumeration value="Grupprocesser"/>
          <xsd:enumeration value="Härskartekniker"/>
          <xsd:enumeration value="Konflikthantering"/>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kumenttyp xmlns="6449cdf2-3a6b-43e3-91c9-5a1025c1dced">Powerpoint</Dokumenttyp>
    <Modul xmlns="6449cdf2-3a6b-43e3-91c9-5a1025c1dced">Grupprocesser</Modu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19DBEAC-57B9-4C3D-8052-6D01A8948336}"/>
</file>

<file path=customXml/itemProps2.xml><?xml version="1.0" encoding="utf-8"?>
<ds:datastoreItem xmlns:ds="http://schemas.openxmlformats.org/officeDocument/2006/customXml" ds:itemID="{9C63F02B-F07D-4DF0-A877-01588510ED03}">
  <ds:schemaRefs>
    <ds:schemaRef ds:uri="http://purl.org/dc/dcmitype/"/>
    <ds:schemaRef ds:uri="http://www.w3.org/XML/1998/namespace"/>
    <ds:schemaRef ds:uri="http://schemas.microsoft.com/office/2006/documentManagement/types"/>
    <ds:schemaRef ds:uri="http://schemas.openxmlformats.org/package/2006/metadata/core-properties"/>
    <ds:schemaRef ds:uri="282ad158-9e35-4749-bceb-477139ea9537"/>
    <ds:schemaRef ds:uri="http://purl.org/dc/elements/1.1/"/>
    <ds:schemaRef ds:uri="http://purl.org/dc/terms/"/>
    <ds:schemaRef ds:uri="http://schemas.microsoft.com/office/infopath/2007/PartnerControls"/>
    <ds:schemaRef ds:uri="93feef58-e3a7-4cf2-8451-65e797e5bf71"/>
    <ds:schemaRef ds:uri="cd9d3c1c-fc56-469e-945b-d6da5e6837bd"/>
    <ds:schemaRef ds:uri="http://schemas.microsoft.com/office/2006/metadata/properties"/>
  </ds:schemaRefs>
</ds:datastoreItem>
</file>

<file path=customXml/itemProps3.xml><?xml version="1.0" encoding="utf-8"?>
<ds:datastoreItem xmlns:ds="http://schemas.openxmlformats.org/officeDocument/2006/customXml" ds:itemID="{72708343-3667-42FA-9E00-0DF8116F61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Medlemsrekrytering - Sammankomst 1</Template>
  <TotalTime>1260</TotalTime>
  <Words>3982</Words>
  <Application>Microsoft Office PowerPoint</Application>
  <PresentationFormat>Anpassad</PresentationFormat>
  <Paragraphs>455</Paragraphs>
  <Slides>25</Slides>
  <Notes>25</Notes>
  <HiddenSlides>0</HiddenSlides>
  <MMClips>0</MMClips>
  <ScaleCrop>false</ScaleCrop>
  <HeadingPairs>
    <vt:vector size="6" baseType="variant">
      <vt:variant>
        <vt:lpstr>Använt teckensnitt</vt:lpstr>
      </vt:variant>
      <vt:variant>
        <vt:i4>12</vt:i4>
      </vt:variant>
      <vt:variant>
        <vt:lpstr>Tema</vt:lpstr>
      </vt:variant>
      <vt:variant>
        <vt:i4>1</vt:i4>
      </vt:variant>
      <vt:variant>
        <vt:lpstr>Bildrubriker</vt:lpstr>
      </vt:variant>
      <vt:variant>
        <vt:i4>25</vt:i4>
      </vt:variant>
    </vt:vector>
  </HeadingPairs>
  <TitlesOfParts>
    <vt:vector size="38" baseType="lpstr">
      <vt:lpstr>ＭＳ 明朝</vt:lpstr>
      <vt:lpstr>ＭＳ 明朝</vt:lpstr>
      <vt:lpstr>Arial</vt:lpstr>
      <vt:lpstr>Calibri</vt:lpstr>
      <vt:lpstr>Calibri (brödtext)</vt:lpstr>
      <vt:lpstr>Cambria</vt:lpstr>
      <vt:lpstr>Courier New</vt:lpstr>
      <vt:lpstr>Segoe UI</vt:lpstr>
      <vt:lpstr>Segoe UI Symbol</vt:lpstr>
      <vt:lpstr>Symbol</vt:lpstr>
      <vt:lpstr>Wingdings</vt:lpstr>
      <vt:lpstr>WordVisiCarriageReturn_MSFontService</vt:lpstr>
      <vt:lpstr>Office-tema</vt:lpstr>
      <vt:lpstr>Grupprocesser </vt:lpstr>
      <vt:lpstr>Vad är en grupp? </vt:lpstr>
      <vt:lpstr>Vad är en grupprocess? </vt:lpstr>
      <vt:lpstr>PowerPoint-presentation</vt:lpstr>
      <vt:lpstr>Övning!  Har vi samma klocka?</vt:lpstr>
      <vt:lpstr>Teorier kring grupper och grupprocesser</vt:lpstr>
      <vt:lpstr>Grundläggande behov</vt:lpstr>
      <vt:lpstr>PowerPoint-presentation</vt:lpstr>
      <vt:lpstr>PowerPoint-presentation</vt:lpstr>
      <vt:lpstr>PowerPoint-presentation</vt:lpstr>
      <vt:lpstr>PowerPoint-presentation</vt:lpstr>
      <vt:lpstr>Tillhörighet – Tips!</vt:lpstr>
      <vt:lpstr>PowerPoint-presentation</vt:lpstr>
      <vt:lpstr>PowerPoint-presentation</vt:lpstr>
      <vt:lpstr>PowerPoint-presentation</vt:lpstr>
      <vt:lpstr>Rollsökning – Tips!</vt:lpstr>
      <vt:lpstr>PowerPoint-presentation</vt:lpstr>
      <vt:lpstr>PowerPoint-presentation</vt:lpstr>
      <vt:lpstr>PowerPoint-presentation</vt:lpstr>
      <vt:lpstr>Vilken fas är vi i? </vt:lpstr>
      <vt:lpstr>Roller i gruppen</vt:lpstr>
      <vt:lpstr>Analys av gruppens samlade resurser </vt:lpstr>
      <vt:lpstr>PowerPoint-presentation</vt:lpstr>
      <vt:lpstr>10 kom ihåg  för att skapa grupper med goda förutsättningar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Cambria Bold, 48 pt</dc:title>
  <dc:creator>Elsa Costes</dc:creator>
  <cp:lastModifiedBy>Elsa Costes</cp:lastModifiedBy>
  <cp:revision>1</cp:revision>
  <dcterms:created xsi:type="dcterms:W3CDTF">2021-03-26T14:48:18Z</dcterms:created>
  <dcterms:modified xsi:type="dcterms:W3CDTF">2024-03-21T10:36:20Z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0x010100D905509C329572448D9FFA4864FF09F4</vt:lpwstr>
  </property>
  <property fmtid="{D5CDD505-2E9C-101B-9397-08002B2CF9AE}" pid="3" name="SharedWithUsers">
    <vt:lpwstr>494;#Sara Edvardsson;#1641;#Katarina Olsson</vt:lpwstr>
  </property>
  <property fmtid="{D5CDD505-2E9C-101B-9397-08002B2CF9AE}" pid="4" name="Order">
    <vt:r8>8300</vt:r8>
  </property>
  <property fmtid="{D5CDD505-2E9C-101B-9397-08002B2CF9AE}" pid="5" name="Omrade">
    <vt:lpwstr>Grupprocesser</vt:lpwstr>
  </property>
  <property fmtid="{D5CDD505-2E9C-101B-9397-08002B2CF9AE}" pid="6" name="Region">
    <vt:lpwstr>Gemensam</vt:lpwstr>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År">
    <vt:lpwstr>8</vt:lpwstr>
  </property>
  <property fmtid="{D5CDD505-2E9C-101B-9397-08002B2CF9AE}" pid="12" name="Nyckelord">
    <vt:lpwstr>;#Version 2 (2023);#</vt:lpwstr>
  </property>
  <property fmtid="{D5CDD505-2E9C-101B-9397-08002B2CF9AE}" pid="13" name="ComplianceAssetId">
    <vt:lpwstr/>
  </property>
  <property fmtid="{D5CDD505-2E9C-101B-9397-08002B2CF9AE}" pid="14" name="TemplateUrl">
    <vt:lpwstr/>
  </property>
  <property fmtid="{D5CDD505-2E9C-101B-9397-08002B2CF9AE}" pid="15" name="TriggerFlowInfo">
    <vt:lpwstr/>
  </property>
</Properties>
</file>