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90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169FE65-6C5F-7C4F-A7CC-B315C947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514224"/>
            <a:ext cx="10364451" cy="1596177"/>
          </a:xfrm>
        </p:spPr>
        <p:txBody>
          <a:bodyPr>
            <a:normAutofit/>
          </a:bodyPr>
          <a:lstStyle/>
          <a:p>
            <a:r>
              <a:rPr lang="sv-SE" sz="8000" dirty="0"/>
              <a:t>Rum och möbler</a:t>
            </a:r>
          </a:p>
        </p:txBody>
      </p:sp>
    </p:spTree>
    <p:extLst>
      <p:ext uri="{BB962C8B-B14F-4D97-AF65-F5344CB8AC3E}">
        <p14:creationId xmlns:p14="http://schemas.microsoft.com/office/powerpoint/2010/main" val="37105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C7D31E-A72C-4344-93AD-61586ACF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161317"/>
            <a:ext cx="10364451" cy="1596177"/>
          </a:xfrm>
        </p:spPr>
        <p:txBody>
          <a:bodyPr/>
          <a:lstStyle/>
          <a:p>
            <a:r>
              <a:rPr lang="sv-SE" dirty="0"/>
              <a:t>Ett handfat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565B79C-7AEE-834B-A4FD-2B574430978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34576" y="1376912"/>
            <a:ext cx="5776331" cy="5354882"/>
          </a:xfrm>
        </p:spPr>
      </p:pic>
    </p:spTree>
    <p:extLst>
      <p:ext uri="{BB962C8B-B14F-4D97-AF65-F5344CB8AC3E}">
        <p14:creationId xmlns:p14="http://schemas.microsoft.com/office/powerpoint/2010/main" val="733723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94F545-E26C-624F-B0C0-6020BEFA3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toalett / En toalettstol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DC8DB3E-1F5E-C645-8FC4-5D5653F2E1C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79909" y="1830251"/>
            <a:ext cx="5027749" cy="5027749"/>
          </a:xfrm>
        </p:spPr>
      </p:pic>
    </p:spTree>
    <p:extLst>
      <p:ext uri="{BB962C8B-B14F-4D97-AF65-F5344CB8AC3E}">
        <p14:creationId xmlns:p14="http://schemas.microsoft.com/office/powerpoint/2010/main" val="425154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412C1C-452C-8E47-A4EB-927EF0F0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sv-SE" dirty="0"/>
              <a:t>Ett badrumsskåp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1F857A8-1765-5A45-B394-8922F3622CB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15122" y="1592667"/>
            <a:ext cx="8410656" cy="4198534"/>
          </a:xfrm>
        </p:spPr>
      </p:pic>
      <p:sp>
        <p:nvSpPr>
          <p:cNvPr id="6" name="Upp 5">
            <a:extLst>
              <a:ext uri="{FF2B5EF4-FFF2-40B4-BE49-F238E27FC236}">
                <a16:creationId xmlns:a16="http://schemas.microsoft.com/office/drawing/2014/main" id="{4A5CF198-57FF-5F4A-904A-26A04D2C8B93}"/>
              </a:ext>
            </a:extLst>
          </p:cNvPr>
          <p:cNvSpPr/>
          <p:nvPr/>
        </p:nvSpPr>
        <p:spPr>
          <a:xfrm>
            <a:off x="4750420" y="4360126"/>
            <a:ext cx="1103971" cy="21410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81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1CE660-6FE7-D842-998C-541775E8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vardagsrum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5200C9B-2E6C-9A47-83AB-424B010A34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45367" y="1720663"/>
            <a:ext cx="5373834" cy="5026546"/>
          </a:xfrm>
        </p:spPr>
      </p:pic>
    </p:spTree>
    <p:extLst>
      <p:ext uri="{BB962C8B-B14F-4D97-AF65-F5344CB8AC3E}">
        <p14:creationId xmlns:p14="http://schemas.microsoft.com/office/powerpoint/2010/main" val="193685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47D610-8576-244C-8BF0-3642AEC4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sv-SE" dirty="0"/>
              <a:t>En fåtölj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8441EDB-6D08-004C-AFB8-1076543081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42944" y="1114370"/>
            <a:ext cx="4698890" cy="5505338"/>
          </a:xfrm>
        </p:spPr>
      </p:pic>
    </p:spTree>
    <p:extLst>
      <p:ext uri="{BB962C8B-B14F-4D97-AF65-F5344CB8AC3E}">
        <p14:creationId xmlns:p14="http://schemas.microsoft.com/office/powerpoint/2010/main" val="3688189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360D76-5B3C-C84D-8DF6-1C0FEE50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83259"/>
            <a:ext cx="10364451" cy="1596177"/>
          </a:xfrm>
        </p:spPr>
        <p:txBody>
          <a:bodyPr/>
          <a:lstStyle/>
          <a:p>
            <a:r>
              <a:rPr lang="sv-SE" dirty="0"/>
              <a:t>En TV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83B54B9-7F8E-5847-8E68-30FDA7DB77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89971" y="1421374"/>
            <a:ext cx="5107259" cy="5107259"/>
          </a:xfrm>
        </p:spPr>
      </p:pic>
    </p:spTree>
    <p:extLst>
      <p:ext uri="{BB962C8B-B14F-4D97-AF65-F5344CB8AC3E}">
        <p14:creationId xmlns:p14="http://schemas.microsoft.com/office/powerpoint/2010/main" val="3507900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AF28DB-A102-C24B-B984-22A0B731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05561"/>
            <a:ext cx="10364451" cy="1596177"/>
          </a:xfrm>
        </p:spPr>
        <p:txBody>
          <a:bodyPr/>
          <a:lstStyle/>
          <a:p>
            <a:r>
              <a:rPr lang="sv-SE" dirty="0"/>
              <a:t>En soffa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60286D2-79D8-F941-8292-F960D0A5139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77090" y="1994397"/>
            <a:ext cx="9901135" cy="4863603"/>
          </a:xfrm>
        </p:spPr>
      </p:pic>
    </p:spTree>
    <p:extLst>
      <p:ext uri="{BB962C8B-B14F-4D97-AF65-F5344CB8AC3E}">
        <p14:creationId xmlns:p14="http://schemas.microsoft.com/office/powerpoint/2010/main" val="474387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2CA1C9-0497-2C41-BA9B-4131411C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sv-SE" dirty="0"/>
              <a:t>Ett Vardagsrumsbord / Ett soffbord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6AB8184-7560-324F-A2A2-7EAE8A8500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95709" y="1840164"/>
            <a:ext cx="6947208" cy="4631473"/>
          </a:xfrm>
        </p:spPr>
      </p:pic>
      <p:sp>
        <p:nvSpPr>
          <p:cNvPr id="6" name="Vänster 5">
            <a:extLst>
              <a:ext uri="{FF2B5EF4-FFF2-40B4-BE49-F238E27FC236}">
                <a16:creationId xmlns:a16="http://schemas.microsoft.com/office/drawing/2014/main" id="{9EFCF796-F94F-D54C-9A32-E3034DEBF633}"/>
              </a:ext>
            </a:extLst>
          </p:cNvPr>
          <p:cNvSpPr/>
          <p:nvPr/>
        </p:nvSpPr>
        <p:spPr>
          <a:xfrm>
            <a:off x="7170234" y="3429000"/>
            <a:ext cx="4482790" cy="8586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9614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2C573D-EE19-494F-AB18-DA412D42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sv-SE" dirty="0"/>
              <a:t>En bokhylla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D5E31CB-C2B6-3442-837E-96B24F7D4C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237312" y="1139399"/>
            <a:ext cx="3535088" cy="5600141"/>
          </a:xfrm>
        </p:spPr>
      </p:pic>
    </p:spTree>
    <p:extLst>
      <p:ext uri="{BB962C8B-B14F-4D97-AF65-F5344CB8AC3E}">
        <p14:creationId xmlns:p14="http://schemas.microsoft.com/office/powerpoint/2010/main" val="3067095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215C86-B29B-B244-8F54-23D47DE0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0"/>
            <a:ext cx="10364451" cy="1596177"/>
          </a:xfrm>
        </p:spPr>
        <p:txBody>
          <a:bodyPr/>
          <a:lstStyle/>
          <a:p>
            <a:r>
              <a:rPr lang="sv-SE" dirty="0"/>
              <a:t>Ett sovrum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8AC70CD-8A83-C44F-9C14-37D3C9BE710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19453" y="1282914"/>
            <a:ext cx="7292898" cy="5469674"/>
          </a:xfrm>
        </p:spPr>
      </p:pic>
    </p:spTree>
    <p:extLst>
      <p:ext uri="{BB962C8B-B14F-4D97-AF65-F5344CB8AC3E}">
        <p14:creationId xmlns:p14="http://schemas.microsoft.com/office/powerpoint/2010/main" val="3089049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E496FE5-7862-A544-AB5B-22C95FA40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4409"/>
            <a:ext cx="10364451" cy="1596177"/>
          </a:xfrm>
        </p:spPr>
        <p:txBody>
          <a:bodyPr/>
          <a:lstStyle/>
          <a:p>
            <a:r>
              <a:rPr lang="sv-SE" dirty="0"/>
              <a:t>Ett Trapphus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2518054F-1481-F041-9920-E65FE2F3EB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6166" y="1606240"/>
            <a:ext cx="7939668" cy="5251760"/>
          </a:xfrm>
        </p:spPr>
      </p:pic>
    </p:spTree>
    <p:extLst>
      <p:ext uri="{BB962C8B-B14F-4D97-AF65-F5344CB8AC3E}">
        <p14:creationId xmlns:p14="http://schemas.microsoft.com/office/powerpoint/2010/main" val="1591187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E1F762-AF0D-6246-A5C4-046C55E4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915" y="228225"/>
            <a:ext cx="10364451" cy="1596177"/>
          </a:xfrm>
        </p:spPr>
        <p:txBody>
          <a:bodyPr/>
          <a:lstStyle/>
          <a:p>
            <a:r>
              <a:rPr lang="sv-SE" dirty="0"/>
              <a:t>En säng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6370E0D-76E1-0C47-9E0F-8A928250EA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98595" y="1951842"/>
            <a:ext cx="6791093" cy="4256808"/>
          </a:xfrm>
        </p:spPr>
      </p:pic>
    </p:spTree>
    <p:extLst>
      <p:ext uri="{BB962C8B-B14F-4D97-AF65-F5344CB8AC3E}">
        <p14:creationId xmlns:p14="http://schemas.microsoft.com/office/powerpoint/2010/main" val="1814505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5C4EF4-1AB1-5D46-A1BD-9097D13B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sv-SE" dirty="0"/>
              <a:t>En byrå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1FD874C-8BEE-3E41-AFA2-63077BEAA9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41978" y="1106758"/>
            <a:ext cx="4377969" cy="5472462"/>
          </a:xfrm>
        </p:spPr>
      </p:pic>
    </p:spTree>
    <p:extLst>
      <p:ext uri="{BB962C8B-B14F-4D97-AF65-F5344CB8AC3E}">
        <p14:creationId xmlns:p14="http://schemas.microsoft.com/office/powerpoint/2010/main" val="841184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69779D-9EE2-544C-9BC5-C49DE4A1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4410"/>
            <a:ext cx="10364451" cy="1596177"/>
          </a:xfrm>
        </p:spPr>
        <p:txBody>
          <a:bodyPr/>
          <a:lstStyle/>
          <a:p>
            <a:r>
              <a:rPr lang="sv-SE" dirty="0"/>
              <a:t>Ett nattduksbord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2D83E22-E423-B942-B194-9AB03E8437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98543" y="1305622"/>
            <a:ext cx="8010758" cy="5340505"/>
          </a:xfrm>
        </p:spPr>
      </p:pic>
    </p:spTree>
    <p:extLst>
      <p:ext uri="{BB962C8B-B14F-4D97-AF65-F5344CB8AC3E}">
        <p14:creationId xmlns:p14="http://schemas.microsoft.com/office/powerpoint/2010/main" val="1781510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EB9A75-3EA3-064F-B16D-DCB96A56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8654"/>
            <a:ext cx="10364451" cy="1596177"/>
          </a:xfrm>
        </p:spPr>
        <p:txBody>
          <a:bodyPr/>
          <a:lstStyle/>
          <a:p>
            <a:r>
              <a:rPr lang="sv-SE" dirty="0"/>
              <a:t>En matplats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B0955B8-4033-144A-9C26-AFF638D6521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79608" y="1586164"/>
            <a:ext cx="7355768" cy="4903846"/>
          </a:xfrm>
        </p:spPr>
      </p:pic>
    </p:spTree>
    <p:extLst>
      <p:ext uri="{BB962C8B-B14F-4D97-AF65-F5344CB8AC3E}">
        <p14:creationId xmlns:p14="http://schemas.microsoft.com/office/powerpoint/2010/main" val="563519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042B49-933F-C740-9B1D-C07DA5228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sv-SE" dirty="0"/>
              <a:t>Ett bord och stolar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BC71E4A-0C08-674E-B7B4-D3A578A8C35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74849" y="1400542"/>
            <a:ext cx="7426712" cy="5242905"/>
          </a:xfrm>
        </p:spPr>
      </p:pic>
    </p:spTree>
    <p:extLst>
      <p:ext uri="{BB962C8B-B14F-4D97-AF65-F5344CB8AC3E}">
        <p14:creationId xmlns:p14="http://schemas.microsoft.com/office/powerpoint/2010/main" val="1436504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0EF229-81A0-7240-B0A1-DA4DCB22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sv-SE" dirty="0"/>
              <a:t>Ett kök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F579217-9CEB-9746-BAD8-D0198317A48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63336" y="1283962"/>
            <a:ext cx="7995917" cy="5317559"/>
          </a:xfrm>
        </p:spPr>
      </p:pic>
    </p:spTree>
    <p:extLst>
      <p:ext uri="{BB962C8B-B14F-4D97-AF65-F5344CB8AC3E}">
        <p14:creationId xmlns:p14="http://schemas.microsoft.com/office/powerpoint/2010/main" val="2490674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FB5878-BDB7-FA4A-8D46-AA98E47BE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sv-SE" dirty="0"/>
              <a:t> En spis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1163D03-EC90-EE4D-9C13-C037A8D86D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45365" y="1328446"/>
            <a:ext cx="5441795" cy="5441795"/>
          </a:xfrm>
        </p:spPr>
      </p:pic>
    </p:spTree>
    <p:extLst>
      <p:ext uri="{BB962C8B-B14F-4D97-AF65-F5344CB8AC3E}">
        <p14:creationId xmlns:p14="http://schemas.microsoft.com/office/powerpoint/2010/main" val="3847146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33F67E-796D-3A4B-B6AF-CBC581EA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Ugn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D23F18E-E9C4-A148-B2D5-3131846678F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65501" y="1977946"/>
            <a:ext cx="6244683" cy="4683513"/>
          </a:xfrm>
        </p:spPr>
      </p:pic>
    </p:spTree>
    <p:extLst>
      <p:ext uri="{BB962C8B-B14F-4D97-AF65-F5344CB8AC3E}">
        <p14:creationId xmlns:p14="http://schemas.microsoft.com/office/powerpoint/2010/main" val="3595479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8F10D1-CE69-494A-B256-F80A6EDB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0"/>
            <a:ext cx="10364451" cy="1596177"/>
          </a:xfrm>
        </p:spPr>
        <p:txBody>
          <a:bodyPr/>
          <a:lstStyle/>
          <a:p>
            <a:r>
              <a:rPr lang="sv-SE" dirty="0"/>
              <a:t>En kryddhylla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BAE2B63-D6BC-1749-8F36-8149A2C2369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03841" y="1070517"/>
            <a:ext cx="7716643" cy="5787483"/>
          </a:xfrm>
        </p:spPr>
      </p:pic>
    </p:spTree>
    <p:extLst>
      <p:ext uri="{BB962C8B-B14F-4D97-AF65-F5344CB8AC3E}">
        <p14:creationId xmlns:p14="http://schemas.microsoft.com/office/powerpoint/2010/main" val="2867050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D05494-FD48-9048-8E81-C4ACB26AC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4342"/>
            <a:ext cx="10364451" cy="1596177"/>
          </a:xfrm>
        </p:spPr>
        <p:txBody>
          <a:bodyPr/>
          <a:lstStyle/>
          <a:p>
            <a:r>
              <a:rPr lang="sv-SE" dirty="0"/>
              <a:t>Ett kylskåp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E8EDF62-5EE4-A345-B9B4-1705BE6B2E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49912" y="1151242"/>
            <a:ext cx="7092175" cy="5326368"/>
          </a:xfrm>
        </p:spPr>
      </p:pic>
    </p:spTree>
    <p:extLst>
      <p:ext uri="{BB962C8B-B14F-4D97-AF65-F5344CB8AC3E}">
        <p14:creationId xmlns:p14="http://schemas.microsoft.com/office/powerpoint/2010/main" val="341708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93FB4B-BB34-244E-8193-082CBAA6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17073"/>
            <a:ext cx="10364451" cy="1596177"/>
          </a:xfrm>
        </p:spPr>
        <p:txBody>
          <a:bodyPr/>
          <a:lstStyle/>
          <a:p>
            <a:r>
              <a:rPr lang="sv-SE" dirty="0"/>
              <a:t>En hall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8F2F9AD-945D-E343-AB65-F2A0FB7920B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31327" y="1677812"/>
            <a:ext cx="7014117" cy="4670578"/>
          </a:xfrm>
        </p:spPr>
      </p:pic>
    </p:spTree>
    <p:extLst>
      <p:ext uri="{BB962C8B-B14F-4D97-AF65-F5344CB8AC3E}">
        <p14:creationId xmlns:p14="http://schemas.microsoft.com/office/powerpoint/2010/main" val="4052792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DA3B89-31DA-3148-A12A-772D56C0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0"/>
            <a:ext cx="10364451" cy="1596177"/>
          </a:xfrm>
        </p:spPr>
        <p:txBody>
          <a:bodyPr/>
          <a:lstStyle/>
          <a:p>
            <a:r>
              <a:rPr lang="sv-SE" dirty="0"/>
              <a:t>En frys/ Ett frysskåp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B42D1AC-1901-8A48-B9C6-16CE4E4B35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66225" y="1116574"/>
            <a:ext cx="5687121" cy="5687121"/>
          </a:xfrm>
        </p:spPr>
      </p:pic>
    </p:spTree>
    <p:extLst>
      <p:ext uri="{BB962C8B-B14F-4D97-AF65-F5344CB8AC3E}">
        <p14:creationId xmlns:p14="http://schemas.microsoft.com/office/powerpoint/2010/main" val="1082269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76CB8F-43F5-FA45-A3D2-EA3C8D62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4680"/>
            <a:ext cx="10364451" cy="1596177"/>
          </a:xfrm>
        </p:spPr>
        <p:txBody>
          <a:bodyPr/>
          <a:lstStyle/>
          <a:p>
            <a:r>
              <a:rPr lang="sv-SE" dirty="0"/>
              <a:t>En diskbänk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4A7393B-6F13-D841-BE08-EA2754AA20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96789" y="1479608"/>
            <a:ext cx="7850459" cy="5233640"/>
          </a:xfrm>
        </p:spPr>
      </p:pic>
    </p:spTree>
    <p:extLst>
      <p:ext uri="{BB962C8B-B14F-4D97-AF65-F5344CB8AC3E}">
        <p14:creationId xmlns:p14="http://schemas.microsoft.com/office/powerpoint/2010/main" val="3764782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3A25EA-7EEC-9A40-8A26-600A66D8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54843"/>
            <a:ext cx="10364451" cy="1596177"/>
          </a:xfrm>
        </p:spPr>
        <p:txBody>
          <a:bodyPr/>
          <a:lstStyle/>
          <a:p>
            <a:r>
              <a:rPr lang="sv-SE" dirty="0"/>
              <a:t>En kökslåda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8EE8541-BA78-1249-AF8D-9C66F8ED3C2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06859" y="1761787"/>
            <a:ext cx="8106936" cy="4941370"/>
          </a:xfrm>
        </p:spPr>
      </p:pic>
    </p:spTree>
    <p:extLst>
      <p:ext uri="{BB962C8B-B14F-4D97-AF65-F5344CB8AC3E}">
        <p14:creationId xmlns:p14="http://schemas.microsoft.com/office/powerpoint/2010/main" val="686560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027E54-367D-6541-9772-BD74A23C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köksskåp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564E690-28AE-0842-9D4C-ECA42027855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43561" y="1968713"/>
            <a:ext cx="6066263" cy="4549697"/>
          </a:xfrm>
        </p:spPr>
      </p:pic>
    </p:spTree>
    <p:extLst>
      <p:ext uri="{BB962C8B-B14F-4D97-AF65-F5344CB8AC3E}">
        <p14:creationId xmlns:p14="http://schemas.microsoft.com/office/powerpoint/2010/main" val="4130963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09F6AB-BA45-284B-BAC2-EA5D7134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0"/>
            <a:ext cx="10364451" cy="1596177"/>
          </a:xfrm>
        </p:spPr>
        <p:txBody>
          <a:bodyPr/>
          <a:lstStyle/>
          <a:p>
            <a:r>
              <a:rPr lang="sv-SE" dirty="0"/>
              <a:t>En mikro/ En mikrovågsugn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46166CF-2634-724D-B175-9EDB1565D1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32773" y="1051222"/>
            <a:ext cx="5843238" cy="5843238"/>
          </a:xfrm>
        </p:spPr>
      </p:pic>
    </p:spTree>
    <p:extLst>
      <p:ext uri="{BB962C8B-B14F-4D97-AF65-F5344CB8AC3E}">
        <p14:creationId xmlns:p14="http://schemas.microsoft.com/office/powerpoint/2010/main" val="327034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0F2A68-994F-1946-847C-F26B3E58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stekpanna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33FD443-CF14-6B45-B284-3B1284B6386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43446" y="2065450"/>
            <a:ext cx="7790520" cy="4090023"/>
          </a:xfrm>
        </p:spPr>
      </p:pic>
    </p:spTree>
    <p:extLst>
      <p:ext uri="{BB962C8B-B14F-4D97-AF65-F5344CB8AC3E}">
        <p14:creationId xmlns:p14="http://schemas.microsoft.com/office/powerpoint/2010/main" val="3409705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B5A9B2-B48C-D543-B41E-28537EAF2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sv-SE" dirty="0"/>
              <a:t>En kastrull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214A77C-8829-1D4F-98B2-6E3BA68CCE1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05888" y="2218269"/>
            <a:ext cx="7980221" cy="3569213"/>
          </a:xfrm>
        </p:spPr>
      </p:pic>
    </p:spTree>
    <p:extLst>
      <p:ext uri="{BB962C8B-B14F-4D97-AF65-F5344CB8AC3E}">
        <p14:creationId xmlns:p14="http://schemas.microsoft.com/office/powerpoint/2010/main" val="1601806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22D38F-E166-534E-B244-73CA18F68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matta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6D3D4AC-D7C6-214E-BFFC-99DBD578F7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06498" y="1890531"/>
            <a:ext cx="8229600" cy="4786758"/>
          </a:xfrm>
        </p:spPr>
      </p:pic>
    </p:spTree>
    <p:extLst>
      <p:ext uri="{BB962C8B-B14F-4D97-AF65-F5344CB8AC3E}">
        <p14:creationId xmlns:p14="http://schemas.microsoft.com/office/powerpoint/2010/main" val="2711564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69E49A-B9F7-E54C-AB94-9706CA29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0"/>
            <a:ext cx="10364451" cy="1596177"/>
          </a:xfrm>
        </p:spPr>
        <p:txBody>
          <a:bodyPr/>
          <a:lstStyle/>
          <a:p>
            <a:r>
              <a:rPr lang="sv-SE" dirty="0"/>
              <a:t>En gardin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13626B1-2939-5E41-B42E-27FA7378B7E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56517" y="1339599"/>
            <a:ext cx="5263376" cy="5263376"/>
          </a:xfrm>
        </p:spPr>
      </p:pic>
      <p:sp>
        <p:nvSpPr>
          <p:cNvPr id="6" name="Vänster 5">
            <a:extLst>
              <a:ext uri="{FF2B5EF4-FFF2-40B4-BE49-F238E27FC236}">
                <a16:creationId xmlns:a16="http://schemas.microsoft.com/office/drawing/2014/main" id="{D4B09BF9-56E4-9C48-BF65-879E0560A4A4}"/>
              </a:ext>
            </a:extLst>
          </p:cNvPr>
          <p:cNvSpPr/>
          <p:nvPr/>
        </p:nvSpPr>
        <p:spPr>
          <a:xfrm>
            <a:off x="7482468" y="2952285"/>
            <a:ext cx="2877014" cy="9534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7805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E1E75E-C98F-CE42-BA93-D1647A157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krukväxt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DE2F45F-13F4-7D47-B920-E7FF22D299E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685072" y="1689003"/>
            <a:ext cx="4968275" cy="4968275"/>
          </a:xfrm>
        </p:spPr>
      </p:pic>
    </p:spTree>
    <p:extLst>
      <p:ext uri="{BB962C8B-B14F-4D97-AF65-F5344CB8AC3E}">
        <p14:creationId xmlns:p14="http://schemas.microsoft.com/office/powerpoint/2010/main" val="4102653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FCC0B8-CE8D-C74E-A9F9-17CB30A20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dörrmatta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024C63F-8523-1944-AA3F-4FBE7D29D8C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36795" y="1739590"/>
            <a:ext cx="5118410" cy="5118410"/>
          </a:xfrm>
        </p:spPr>
      </p:pic>
      <p:sp>
        <p:nvSpPr>
          <p:cNvPr id="6" name="Vänster 5">
            <a:extLst>
              <a:ext uri="{FF2B5EF4-FFF2-40B4-BE49-F238E27FC236}">
                <a16:creationId xmlns:a16="http://schemas.microsoft.com/office/drawing/2014/main" id="{3276BC36-44CD-7B4A-8223-F27EDB0A7FCC}"/>
              </a:ext>
            </a:extLst>
          </p:cNvPr>
          <p:cNvSpPr/>
          <p:nvPr/>
        </p:nvSpPr>
        <p:spPr>
          <a:xfrm>
            <a:off x="7248292" y="5470049"/>
            <a:ext cx="3077737" cy="7694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7413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36523D-830D-8D41-910A-0F8238F6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3052"/>
            <a:ext cx="10364451" cy="1596177"/>
          </a:xfrm>
        </p:spPr>
        <p:txBody>
          <a:bodyPr/>
          <a:lstStyle/>
          <a:p>
            <a:r>
              <a:rPr lang="sv-SE" dirty="0"/>
              <a:t>En lampa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C15ECDB-326A-0C4F-A91E-82F7D22A16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56517" y="1639229"/>
            <a:ext cx="5229922" cy="5229922"/>
          </a:xfrm>
        </p:spPr>
      </p:pic>
    </p:spTree>
    <p:extLst>
      <p:ext uri="{BB962C8B-B14F-4D97-AF65-F5344CB8AC3E}">
        <p14:creationId xmlns:p14="http://schemas.microsoft.com/office/powerpoint/2010/main" val="1915140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AE30AA-63D9-F54D-997C-91DD43D1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handduk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3840AC7-AA04-3441-81E6-E08CCB6CEEE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65142" y="1791842"/>
            <a:ext cx="7225990" cy="4817327"/>
          </a:xfrm>
        </p:spPr>
      </p:pic>
    </p:spTree>
    <p:extLst>
      <p:ext uri="{BB962C8B-B14F-4D97-AF65-F5344CB8AC3E}">
        <p14:creationId xmlns:p14="http://schemas.microsoft.com/office/powerpoint/2010/main" val="261463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371A8C-465D-0042-9DF5-2829F1288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50166"/>
            <a:ext cx="10364451" cy="1596177"/>
          </a:xfrm>
        </p:spPr>
        <p:txBody>
          <a:bodyPr/>
          <a:lstStyle/>
          <a:p>
            <a:r>
              <a:rPr lang="sv-SE" dirty="0"/>
              <a:t>En hatthylla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7D05F3D-32C4-9E42-A574-E495221A72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17649" y="1891629"/>
            <a:ext cx="8164551" cy="4395662"/>
          </a:xfrm>
        </p:spPr>
      </p:pic>
    </p:spTree>
    <p:extLst>
      <p:ext uri="{BB962C8B-B14F-4D97-AF65-F5344CB8AC3E}">
        <p14:creationId xmlns:p14="http://schemas.microsoft.com/office/powerpoint/2010/main" val="139093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C046AB-2A18-4448-8041-780BFEA6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74702"/>
            <a:ext cx="10364451" cy="1596177"/>
          </a:xfrm>
        </p:spPr>
        <p:txBody>
          <a:bodyPr/>
          <a:lstStyle/>
          <a:p>
            <a:r>
              <a:rPr lang="sv-SE" dirty="0"/>
              <a:t>En skohylla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531675B-BD07-4E46-A455-9FD3CC555FC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55434" y="1754673"/>
            <a:ext cx="5452946" cy="4928625"/>
          </a:xfrm>
        </p:spPr>
      </p:pic>
    </p:spTree>
    <p:extLst>
      <p:ext uri="{BB962C8B-B14F-4D97-AF65-F5344CB8AC3E}">
        <p14:creationId xmlns:p14="http://schemas.microsoft.com/office/powerpoint/2010/main" val="368371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3D16C4-7531-6C4F-873D-80319856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garderob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3BFC4D8-C039-B346-8064-5ACAC61BFCF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19454" y="1658528"/>
            <a:ext cx="7259443" cy="4827530"/>
          </a:xfrm>
        </p:spPr>
      </p:pic>
      <p:sp>
        <p:nvSpPr>
          <p:cNvPr id="6" name="Vänster 5">
            <a:extLst>
              <a:ext uri="{FF2B5EF4-FFF2-40B4-BE49-F238E27FC236}">
                <a16:creationId xmlns:a16="http://schemas.microsoft.com/office/drawing/2014/main" id="{B260F33D-0D90-BE48-90E4-478AA250DF1D}"/>
              </a:ext>
            </a:extLst>
          </p:cNvPr>
          <p:cNvSpPr/>
          <p:nvPr/>
        </p:nvSpPr>
        <p:spPr>
          <a:xfrm>
            <a:off x="8463775" y="2996200"/>
            <a:ext cx="2230244" cy="10760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8831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0BE52F-8A73-5542-98E7-AFE2C4FA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badrum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E2F537B-D5F4-BB43-A508-1B4232EA92D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12626" y="2160283"/>
            <a:ext cx="9766748" cy="4069479"/>
          </a:xfrm>
        </p:spPr>
      </p:pic>
    </p:spTree>
    <p:extLst>
      <p:ext uri="{BB962C8B-B14F-4D97-AF65-F5344CB8AC3E}">
        <p14:creationId xmlns:p14="http://schemas.microsoft.com/office/powerpoint/2010/main" val="262500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E5F099-AFBE-2045-86F2-A8B0D1A3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sv-SE" dirty="0"/>
              <a:t>Ett badkar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5F7453C-85E0-0348-942D-1ED66333472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67668" y="1286108"/>
            <a:ext cx="5274527" cy="5274527"/>
          </a:xfrm>
        </p:spPr>
      </p:pic>
      <p:sp>
        <p:nvSpPr>
          <p:cNvPr id="6" name="Vänster 5">
            <a:extLst>
              <a:ext uri="{FF2B5EF4-FFF2-40B4-BE49-F238E27FC236}">
                <a16:creationId xmlns:a16="http://schemas.microsoft.com/office/drawing/2014/main" id="{BB7B3C2A-D151-7B45-AC33-CBFBEFCC027F}"/>
              </a:ext>
            </a:extLst>
          </p:cNvPr>
          <p:cNvSpPr/>
          <p:nvPr/>
        </p:nvSpPr>
        <p:spPr>
          <a:xfrm>
            <a:off x="7716644" y="4404731"/>
            <a:ext cx="2966225" cy="5687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4267847"/>
      </p:ext>
    </p:extLst>
  </p:cSld>
  <p:clrMapOvr>
    <a:masterClrMapping/>
  </p:clrMapOvr>
</p:sld>
</file>

<file path=ppt/theme/theme1.xml><?xml version="1.0" encoding="utf-8"?>
<a:theme xmlns:a="http://schemas.openxmlformats.org/drawingml/2006/main" name="Droppe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Droppe</Template>
  <TotalTime>57</TotalTime>
  <Words>98</Words>
  <Application>Microsoft Macintosh PowerPoint</Application>
  <PresentationFormat>Bredbild</PresentationFormat>
  <Paragraphs>41</Paragraphs>
  <Slides>41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41</vt:i4>
      </vt:variant>
    </vt:vector>
  </HeadingPairs>
  <TitlesOfParts>
    <vt:vector size="44" baseType="lpstr">
      <vt:lpstr>Arial</vt:lpstr>
      <vt:lpstr>Tw Cen MT</vt:lpstr>
      <vt:lpstr>Droppe</vt:lpstr>
      <vt:lpstr>Rum och möbler</vt:lpstr>
      <vt:lpstr>Ett Trapphus</vt:lpstr>
      <vt:lpstr>En hall</vt:lpstr>
      <vt:lpstr>En dörrmatta </vt:lpstr>
      <vt:lpstr>En hatthylla</vt:lpstr>
      <vt:lpstr>En skohylla</vt:lpstr>
      <vt:lpstr>En garderob</vt:lpstr>
      <vt:lpstr>Ett badrum</vt:lpstr>
      <vt:lpstr>Ett badkar</vt:lpstr>
      <vt:lpstr>Ett handfat</vt:lpstr>
      <vt:lpstr>En toalett / En toalettstol</vt:lpstr>
      <vt:lpstr>Ett badrumsskåp</vt:lpstr>
      <vt:lpstr>Ett vardagsrum</vt:lpstr>
      <vt:lpstr>En fåtölj</vt:lpstr>
      <vt:lpstr>En TV</vt:lpstr>
      <vt:lpstr>En soffa</vt:lpstr>
      <vt:lpstr>Ett Vardagsrumsbord / Ett soffbord</vt:lpstr>
      <vt:lpstr>En bokhylla</vt:lpstr>
      <vt:lpstr>Ett sovrum</vt:lpstr>
      <vt:lpstr>En säng</vt:lpstr>
      <vt:lpstr>En byrå</vt:lpstr>
      <vt:lpstr>Ett nattduksbord</vt:lpstr>
      <vt:lpstr>En matplats</vt:lpstr>
      <vt:lpstr>Ett bord och stolar</vt:lpstr>
      <vt:lpstr>Ett kök</vt:lpstr>
      <vt:lpstr> En spis</vt:lpstr>
      <vt:lpstr>En Ugn</vt:lpstr>
      <vt:lpstr>En kryddhylla</vt:lpstr>
      <vt:lpstr>Ett kylskåp </vt:lpstr>
      <vt:lpstr>En frys/ Ett frysskåp</vt:lpstr>
      <vt:lpstr>En diskbänk</vt:lpstr>
      <vt:lpstr>En kökslåda</vt:lpstr>
      <vt:lpstr>Ett köksskåp</vt:lpstr>
      <vt:lpstr>En mikro/ En mikrovågsugn</vt:lpstr>
      <vt:lpstr>En stekpanna</vt:lpstr>
      <vt:lpstr>En kastrull</vt:lpstr>
      <vt:lpstr>En matta</vt:lpstr>
      <vt:lpstr>En gardin</vt:lpstr>
      <vt:lpstr>En krukväxt</vt:lpstr>
      <vt:lpstr>En lampa</vt:lpstr>
      <vt:lpstr>En handduk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Rum och möbler</dc:title>
  <dc:creator>Andrei Fordon</dc:creator>
  <cp:lastModifiedBy>Andrei Fordon</cp:lastModifiedBy>
  <cp:revision>7</cp:revision>
  <dcterms:created xsi:type="dcterms:W3CDTF">2021-05-09T14:12:14Z</dcterms:created>
  <dcterms:modified xsi:type="dcterms:W3CDTF">2021-05-09T15:09:48Z</dcterms:modified>
</cp:coreProperties>
</file>