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7" r:id="rId7"/>
    <p:sldId id="278" r:id="rId8"/>
    <p:sldId id="274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9600" dirty="0">
                <a:latin typeface="Footlight MT Light" panose="0204060206030A020304" pitchFamily="18" charset="0"/>
              </a:rPr>
              <a:t>Prepositioner</a:t>
            </a:r>
            <a:endParaRPr lang="sv-SE" sz="6000" dirty="0">
              <a:latin typeface="Footlight MT Light" panose="0204060206030A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- de små orden…</a:t>
            </a:r>
          </a:p>
        </p:txBody>
      </p:sp>
    </p:spTree>
    <p:extLst>
      <p:ext uri="{BB962C8B-B14F-4D97-AF65-F5344CB8AC3E}">
        <p14:creationId xmlns:p14="http://schemas.microsoft.com/office/powerpoint/2010/main" val="254539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Definition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2920" y="1884485"/>
            <a:ext cx="9052560" cy="3406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sv-SE" sz="2400" b="1" i="1" dirty="0"/>
              <a:t>"Prepositioner" är ord som du använder för att beskriva olika  mellan personer, platser, saker.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Ordet kommer från "</a:t>
            </a:r>
            <a:r>
              <a:rPr lang="sv-SE" sz="2400" i="1" dirty="0"/>
              <a:t>pre</a:t>
            </a:r>
            <a:r>
              <a:rPr lang="sv-SE" sz="2400" dirty="0"/>
              <a:t>", som betyder "framför", och "position".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Prepositioner placerar vi oftast </a:t>
            </a:r>
            <a:r>
              <a:rPr lang="sv-SE" sz="2400" u="sng" dirty="0"/>
              <a:t>före</a:t>
            </a:r>
            <a:r>
              <a:rPr lang="sv-SE" sz="2400" dirty="0"/>
              <a:t> ord från ordklassen substantiv och pronomen.</a:t>
            </a:r>
          </a:p>
          <a:p>
            <a:pPr marL="0" indent="0">
              <a:buNone/>
            </a:pPr>
            <a:endParaRPr lang="sv-SE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6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Prepositioner som består av ett ord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677334" y="1211580"/>
            <a:ext cx="8596668" cy="5646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Exempel på hur de används:</a:t>
            </a:r>
          </a:p>
          <a:p>
            <a:r>
              <a:rPr lang="sv-SE" b="1" dirty="0"/>
              <a:t>I</a:t>
            </a:r>
            <a:br>
              <a:rPr lang="sv-SE" dirty="0"/>
            </a:br>
            <a:r>
              <a:rPr lang="sv-SE" dirty="0"/>
              <a:t>Bollen finns 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 lådan.</a:t>
            </a:r>
          </a:p>
          <a:p>
            <a:r>
              <a:rPr lang="sv-SE" b="1" dirty="0"/>
              <a:t>på</a:t>
            </a:r>
            <a:br>
              <a:rPr lang="sv-SE" dirty="0"/>
            </a:br>
            <a:r>
              <a:rPr lang="sv-SE" dirty="0"/>
              <a:t>Saxen ligger 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 bordet.</a:t>
            </a:r>
          </a:p>
          <a:p>
            <a:r>
              <a:rPr lang="sv-SE" b="1" dirty="0"/>
              <a:t>till</a:t>
            </a:r>
            <a:br>
              <a:rPr lang="sv-SE" dirty="0"/>
            </a:br>
            <a:r>
              <a:rPr lang="sv-SE" dirty="0"/>
              <a:t>Han åkte </a:t>
            </a:r>
            <a:r>
              <a:rPr lang="sv-SE" b="1" dirty="0">
                <a:solidFill>
                  <a:srgbClr val="FF0000"/>
                </a:solidFill>
              </a:rPr>
              <a:t>till</a:t>
            </a:r>
            <a:r>
              <a:rPr lang="sv-SE" dirty="0"/>
              <a:t> Trelleborg förra veckan.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06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0B62F7-6B14-CF46-AF46-ADB28454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3" y="218997"/>
            <a:ext cx="5222952" cy="329708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D51CD40-01EF-3D40-9ED3-F0FA3F3AE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07" y="546738"/>
            <a:ext cx="3818209" cy="31390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379220C-5673-CC40-84DD-9458C1CD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91" y="3685819"/>
            <a:ext cx="3644900" cy="28956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C94212-EE79-EB47-9E6F-5CA27A8EA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02" y="3701013"/>
            <a:ext cx="4127591" cy="28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62E7AD-CB71-AD42-BF5A-9411F585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8" y="287917"/>
            <a:ext cx="4499981" cy="284116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A2A46C8-8444-3F47-BEB1-3E06882C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59" y="287917"/>
            <a:ext cx="4004128" cy="28411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C1DA9F0-D951-0145-9225-22BB270A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78" y="3625501"/>
            <a:ext cx="4873306" cy="257457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74C0D4D-CB45-FF4C-894B-3B4C169BC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268" y="3500042"/>
            <a:ext cx="4004128" cy="282549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71ECC25-73F4-2749-B28B-F6E3EAC59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0" y="525724"/>
            <a:ext cx="2984500" cy="24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04053AA-1A33-AE4A-BB7C-95BDC612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1" y="202682"/>
            <a:ext cx="11641872" cy="65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3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65CDC7-E2C8-3C43-9602-5A71A323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45" y="25108"/>
            <a:ext cx="6797487" cy="68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58F99-E2C8-4C46-A0D5-D2B32804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Rumsprepositioner: i eller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EC0F24-B968-7340-BC5C-9F214DF93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82753"/>
            <a:ext cx="5054393" cy="508495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i</a:t>
            </a:r>
          </a:p>
          <a:p>
            <a:r>
              <a:rPr lang="sv-SE" b="1" dirty="0"/>
              <a:t>Stad</a:t>
            </a:r>
          </a:p>
          <a:p>
            <a:pPr marL="0" indent="0">
              <a:buNone/>
            </a:pPr>
            <a:r>
              <a:rPr lang="sv-SE" dirty="0"/>
              <a:t>Vi bor 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 Göteborg.</a:t>
            </a:r>
          </a:p>
          <a:p>
            <a:pPr marL="0" indent="0">
              <a:buNone/>
            </a:pPr>
            <a:r>
              <a:rPr lang="sv-SE" dirty="0"/>
              <a:t>Hon är 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 Stockholm idag.</a:t>
            </a:r>
          </a:p>
          <a:p>
            <a:r>
              <a:rPr lang="sv-SE" b="1" dirty="0"/>
              <a:t>Land</a:t>
            </a:r>
          </a:p>
          <a:p>
            <a:pPr marL="0" indent="0">
              <a:buNone/>
            </a:pPr>
            <a:r>
              <a:rPr lang="sv-SE" dirty="0"/>
              <a:t>Det bor 10 miljoner människor 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 Sverige.</a:t>
            </a:r>
          </a:p>
          <a:p>
            <a:pPr marL="0" indent="0">
              <a:buNone/>
            </a:pPr>
            <a:r>
              <a:rPr lang="sv-SE" dirty="0"/>
              <a:t>Madrid ligger 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 Spanien.</a:t>
            </a:r>
          </a:p>
          <a:p>
            <a:r>
              <a:rPr lang="sv-SE" b="1" dirty="0"/>
              <a:t>Region</a:t>
            </a:r>
          </a:p>
          <a:p>
            <a:pPr marL="0" indent="0">
              <a:buNone/>
            </a:pPr>
            <a:r>
              <a:rPr lang="sv-SE" dirty="0"/>
              <a:t>Göteborg ligger </a:t>
            </a:r>
            <a:r>
              <a:rPr lang="sv-SE" b="1" dirty="0">
                <a:solidFill>
                  <a:srgbClr val="FF0000"/>
                </a:solidFill>
              </a:rPr>
              <a:t>i</a:t>
            </a:r>
            <a:r>
              <a:rPr lang="sv-SE" dirty="0"/>
              <a:t> Västra Götaland.</a:t>
            </a:r>
          </a:p>
          <a:p>
            <a:pPr marL="0" indent="0">
              <a:buNone/>
            </a:pPr>
            <a:r>
              <a:rPr lang="sv-SE" dirty="0"/>
              <a:t>Karlstad ligger</a:t>
            </a:r>
            <a:r>
              <a:rPr lang="sv-SE" b="1" dirty="0">
                <a:solidFill>
                  <a:srgbClr val="FF0000"/>
                </a:solidFill>
              </a:rPr>
              <a:t> i </a:t>
            </a:r>
            <a:r>
              <a:rPr lang="sv-SE" dirty="0"/>
              <a:t>Värmland.</a:t>
            </a:r>
          </a:p>
          <a:p>
            <a:r>
              <a:rPr lang="sv-SE" b="1" dirty="0"/>
              <a:t>Parker</a:t>
            </a:r>
          </a:p>
          <a:p>
            <a:pPr marL="0" indent="0">
              <a:buNone/>
            </a:pPr>
            <a:r>
              <a:rPr lang="sv-SE" dirty="0"/>
              <a:t>De promenerar</a:t>
            </a:r>
            <a:r>
              <a:rPr lang="sv-SE" b="1" dirty="0">
                <a:solidFill>
                  <a:srgbClr val="FF0000"/>
                </a:solidFill>
              </a:rPr>
              <a:t> i </a:t>
            </a:r>
            <a:r>
              <a:rPr lang="sv-SE" dirty="0"/>
              <a:t>Slottsskogen. </a:t>
            </a:r>
          </a:p>
          <a:p>
            <a:pPr marL="0" indent="0">
              <a:buNone/>
            </a:pPr>
            <a:r>
              <a:rPr lang="sv-SE" dirty="0"/>
              <a:t>Han är </a:t>
            </a:r>
            <a:r>
              <a:rPr lang="sv-SE" b="1" dirty="0">
                <a:solidFill>
                  <a:srgbClr val="FF0000"/>
                </a:solidFill>
              </a:rPr>
              <a:t>i </a:t>
            </a:r>
            <a:r>
              <a:rPr lang="sv-SE" dirty="0"/>
              <a:t>Botaniska trädgården.</a:t>
            </a:r>
          </a:p>
          <a:p>
            <a:r>
              <a:rPr lang="sv-SE" b="1" dirty="0"/>
              <a:t>Stadsdelar</a:t>
            </a:r>
          </a:p>
          <a:p>
            <a:pPr marL="0" indent="0">
              <a:buNone/>
            </a:pPr>
            <a:r>
              <a:rPr lang="sv-SE" dirty="0"/>
              <a:t>Nordstan ligger</a:t>
            </a:r>
            <a:r>
              <a:rPr lang="sv-SE" b="1" dirty="0">
                <a:solidFill>
                  <a:srgbClr val="FF0000"/>
                </a:solidFill>
              </a:rPr>
              <a:t> i </a:t>
            </a:r>
            <a:r>
              <a:rPr lang="sv-SE" dirty="0"/>
              <a:t>centrum.</a:t>
            </a:r>
          </a:p>
          <a:p>
            <a:pPr marL="0" indent="0">
              <a:buNone/>
            </a:pPr>
            <a:r>
              <a:rPr lang="sv-SE" dirty="0"/>
              <a:t>Jonas bor</a:t>
            </a:r>
            <a:r>
              <a:rPr lang="sv-SE" b="1" dirty="0">
                <a:solidFill>
                  <a:srgbClr val="FF0000"/>
                </a:solidFill>
              </a:rPr>
              <a:t> i </a:t>
            </a:r>
            <a:r>
              <a:rPr lang="sv-SE" dirty="0"/>
              <a:t>Majorna.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7782407-999C-A54A-9C1B-27F51A94F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38" y="1382752"/>
            <a:ext cx="4555838" cy="448279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på</a:t>
            </a:r>
          </a:p>
          <a:p>
            <a:r>
              <a:rPr lang="sv-SE" b="1" dirty="0"/>
              <a:t>Gata</a:t>
            </a:r>
          </a:p>
          <a:p>
            <a:pPr marL="0" indent="0">
              <a:buNone/>
            </a:pPr>
            <a:r>
              <a:rPr lang="sv-SE" dirty="0"/>
              <a:t>Han bor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Norra Allégatan.</a:t>
            </a:r>
          </a:p>
          <a:p>
            <a:pPr marL="0" indent="0">
              <a:buNone/>
            </a:pPr>
            <a:r>
              <a:rPr lang="sv-SE" dirty="0"/>
              <a:t>Maria bor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Kaptensgatan.</a:t>
            </a:r>
          </a:p>
          <a:p>
            <a:r>
              <a:rPr lang="sv-SE" b="1" dirty="0"/>
              <a:t>Torg</a:t>
            </a:r>
          </a:p>
          <a:p>
            <a:pPr marL="0" indent="0">
              <a:buNone/>
            </a:pPr>
            <a:r>
              <a:rPr lang="sv-SE" dirty="0"/>
              <a:t>Vi träffas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Järntorget.</a:t>
            </a:r>
          </a:p>
          <a:p>
            <a:pPr marL="0" indent="0">
              <a:buNone/>
            </a:pPr>
            <a:r>
              <a:rPr lang="sv-SE" dirty="0"/>
              <a:t>Lars är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Grönsakstorget.</a:t>
            </a:r>
          </a:p>
          <a:p>
            <a:r>
              <a:rPr lang="sv-SE" b="1" dirty="0"/>
              <a:t>Ö</a:t>
            </a:r>
          </a:p>
          <a:p>
            <a:pPr marL="0" indent="0">
              <a:buNone/>
            </a:pPr>
            <a:r>
              <a:rPr lang="sv-SE" dirty="0"/>
              <a:t>Sara bor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Öckerö.</a:t>
            </a:r>
          </a:p>
          <a:p>
            <a:pPr marL="0" indent="0">
              <a:buNone/>
            </a:pPr>
            <a:r>
              <a:rPr lang="sv-SE" dirty="0"/>
              <a:t>De bor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Hisingen.</a:t>
            </a:r>
          </a:p>
          <a:p>
            <a:r>
              <a:rPr lang="sv-SE" dirty="0"/>
              <a:t>Offentliga platser (caféer, bussar, skolor, bio, bibliotek, sjukhus, universitet)</a:t>
            </a:r>
          </a:p>
          <a:p>
            <a:pPr marL="0" indent="0">
              <a:buNone/>
            </a:pPr>
            <a:r>
              <a:rPr lang="sv-SE" dirty="0"/>
              <a:t>Jag är </a:t>
            </a:r>
            <a:r>
              <a:rPr lang="sv-SE" b="1" dirty="0">
                <a:solidFill>
                  <a:srgbClr val="FF0000"/>
                </a:solidFill>
              </a:rPr>
              <a:t>på</a:t>
            </a:r>
            <a:r>
              <a:rPr lang="sv-SE" dirty="0"/>
              <a:t> bussen.</a:t>
            </a:r>
          </a:p>
          <a:p>
            <a:pPr marL="0" indent="0">
              <a:buNone/>
            </a:pPr>
            <a:r>
              <a:rPr lang="sv-SE" dirty="0"/>
              <a:t>Vi ska se en film </a:t>
            </a:r>
            <a:r>
              <a:rPr lang="sv-SE" dirty="0">
                <a:solidFill>
                  <a:srgbClr val="FF0000"/>
                </a:solidFill>
              </a:rPr>
              <a:t>på</a:t>
            </a:r>
            <a:r>
              <a:rPr lang="sv-SE" dirty="0"/>
              <a:t> bio.</a:t>
            </a:r>
          </a:p>
          <a:p>
            <a:pPr marL="0" indent="0">
              <a:buNone/>
            </a:pPr>
            <a:r>
              <a:rPr lang="sv-SE" dirty="0"/>
              <a:t>Vi studerar </a:t>
            </a:r>
            <a:r>
              <a:rPr lang="sv-SE" dirty="0">
                <a:solidFill>
                  <a:srgbClr val="FF0000"/>
                </a:solidFill>
              </a:rPr>
              <a:t>på</a:t>
            </a:r>
            <a:r>
              <a:rPr lang="sv-SE" dirty="0"/>
              <a:t> Folkuniversitetets </a:t>
            </a:r>
            <a:r>
              <a:rPr lang="sv-SE" dirty="0" err="1"/>
              <a:t>sfi</a:t>
            </a:r>
            <a:r>
              <a:rPr lang="sv-SE" dirty="0"/>
              <a:t>-skola.</a:t>
            </a:r>
          </a:p>
          <a:p>
            <a:pPr marL="0" indent="0">
              <a:buNone/>
            </a:pPr>
            <a:r>
              <a:rPr lang="sv-SE" dirty="0"/>
              <a:t>De träffas </a:t>
            </a:r>
            <a:r>
              <a:rPr lang="sv-SE" dirty="0">
                <a:solidFill>
                  <a:srgbClr val="FF0000"/>
                </a:solidFill>
              </a:rPr>
              <a:t>på</a:t>
            </a:r>
            <a:r>
              <a:rPr lang="sv-SE" dirty="0"/>
              <a:t> ett café.</a:t>
            </a:r>
          </a:p>
        </p:txBody>
      </p:sp>
    </p:spTree>
    <p:extLst>
      <p:ext uri="{BB962C8B-B14F-4D97-AF65-F5344CB8AC3E}">
        <p14:creationId xmlns:p14="http://schemas.microsoft.com/office/powerpoint/2010/main" val="354787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905CCF1-4491-0E4A-BA56-495735D41580}"/>
              </a:ext>
            </a:extLst>
          </p:cNvPr>
          <p:cNvSpPr/>
          <p:nvPr/>
        </p:nvSpPr>
        <p:spPr>
          <a:xfrm>
            <a:off x="256478" y="178420"/>
            <a:ext cx="11162371" cy="64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v-SE" sz="2000" dirty="0">
                <a:solidFill>
                  <a:srgbClr val="000000"/>
                </a:solidFill>
                <a:latin typeface="Cambria" panose="02040503050406030204" pitchFamily="18" charset="0"/>
              </a:rPr>
              <a:t>Fyll i rätt preposition!</a:t>
            </a:r>
            <a:endParaRPr lang="sv-SE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T.ex. </a:t>
            </a:r>
            <a:endParaRPr lang="sv-SE" dirty="0">
              <a:solidFill>
                <a:srgbClr val="000000"/>
              </a:solidFill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Peter bor </a:t>
            </a:r>
            <a:r>
              <a:rPr lang="sv-SE" u="sng" dirty="0">
                <a:solidFill>
                  <a:srgbClr val="000000"/>
                </a:solidFill>
                <a:latin typeface="MV Boli" panose="02000500030200090000" pitchFamily="2" charset="0"/>
              </a:rPr>
              <a:t>på</a:t>
            </a: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 Storgatan </a:t>
            </a:r>
            <a:r>
              <a:rPr lang="sv-SE" u="sng" dirty="0">
                <a:solidFill>
                  <a:srgbClr val="000000"/>
                </a:solidFill>
                <a:latin typeface="MV Boli" panose="02000500030200090000" pitchFamily="2" charset="0"/>
              </a:rPr>
              <a:t>i</a:t>
            </a: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 Uppsala i Sverige. 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Maria bor __________ Tunnlandsgatan __________ Göteborg. 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Sara är född __________ Karlstad ___________ Värmland.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Vi tillbringade vår semester __________ Åland. 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Lars studerar litteraturvetenskap ___________ Göteborgs universitet.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Man kan studera SFI _________ Folkuniversitetet ______ Göteborg.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Vill du äta lunch med mig _________ pizzerian _______ Gibraltargatan?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Det är marknad ________ Gustav Adolfs torg!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Jag äter nästan aldrig mat __________ McDonald’s.</a:t>
            </a:r>
          </a:p>
          <a:p>
            <a:pPr fontAlgn="base">
              <a:buFont typeface="+mj-lt"/>
              <a:buAutoNum type="arabicPeriod"/>
            </a:pPr>
            <a:endParaRPr lang="sv-S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  <a:latin typeface="Cambria" panose="02040503050406030204" pitchFamily="18" charset="0"/>
              </a:rPr>
              <a:t>- Var är du? – Jag är _________ skolan. – Vilken skola går du på? – Jag går ________ Schillerska gymnasiet. Det ligger _________ Vasagatan 19. </a:t>
            </a:r>
          </a:p>
        </p:txBody>
      </p:sp>
    </p:spTree>
    <p:extLst>
      <p:ext uri="{BB962C8B-B14F-4D97-AF65-F5344CB8AC3E}">
        <p14:creationId xmlns:p14="http://schemas.microsoft.com/office/powerpoint/2010/main" val="3529071511"/>
      </p:ext>
    </p:extLst>
  </p:cSld>
  <p:clrMapOvr>
    <a:masterClrMapping/>
  </p:clrMapOvr>
</p:sld>
</file>

<file path=ppt/theme/theme1.xml><?xml version="1.0" encoding="utf-8"?>
<a:theme xmlns:a="http://schemas.openxmlformats.org/drawingml/2006/main" name="Begränsningsaspekte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346</Words>
  <Application>Microsoft Macintosh PowerPoint</Application>
  <PresentationFormat>Bredbild</PresentationFormat>
  <Paragraphs>66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Cambria</vt:lpstr>
      <vt:lpstr>Footlight MT Light</vt:lpstr>
      <vt:lpstr>MV Boli</vt:lpstr>
      <vt:lpstr>Trebuchet MS</vt:lpstr>
      <vt:lpstr>Wingdings 3</vt:lpstr>
      <vt:lpstr>Begränsningsaspekten</vt:lpstr>
      <vt:lpstr>Prepositioner</vt:lpstr>
      <vt:lpstr>Definition</vt:lpstr>
      <vt:lpstr>Prepositioner som består av ett ord</vt:lpstr>
      <vt:lpstr>PowerPoint-presentation</vt:lpstr>
      <vt:lpstr>PowerPoint-presentation</vt:lpstr>
      <vt:lpstr>PowerPoint-presentation</vt:lpstr>
      <vt:lpstr>PowerPoint-presentation</vt:lpstr>
      <vt:lpstr>Rumsprepositioner: i eller på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Prepositioner</dc:title>
  <dc:creator>Mariam Bdeir Nakhal</dc:creator>
  <cp:lastModifiedBy>Andrei Fordon</cp:lastModifiedBy>
  <cp:revision>20</cp:revision>
  <dcterms:created xsi:type="dcterms:W3CDTF">2015-11-24T18:41:01Z</dcterms:created>
  <dcterms:modified xsi:type="dcterms:W3CDTF">2021-05-05T05:13:20Z</dcterms:modified>
</cp:coreProperties>
</file>